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4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5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20.xml" ContentType="application/vnd.openxmlformats-officedocument.presentationml.tags+xml"/>
  <Override PartName="/ppt/notesSlides/notesSlide8.xml" ContentType="application/vnd.openxmlformats-officedocument.presentationml.notesSlide+xml"/>
  <Override PartName="/ppt/tags/tag21.xml" ContentType="application/vnd.openxmlformats-officedocument.presentationml.tags+xml"/>
  <Override PartName="/ppt/notesSlides/notesSlide9.xml" ContentType="application/vnd.openxmlformats-officedocument.presentationml.notesSlide+xml"/>
  <Override PartName="/ppt/tags/tag22.xml" ContentType="application/vnd.openxmlformats-officedocument.presentationml.tags+xml"/>
  <Override PartName="/ppt/notesSlides/notesSlide10.xml" ContentType="application/vnd.openxmlformats-officedocument.presentationml.notesSlide+xml"/>
  <Override PartName="/ppt/tags/tag23.xml" ContentType="application/vnd.openxmlformats-officedocument.presentationml.tags+xml"/>
  <Override PartName="/ppt/notesSlides/notesSlide11.xml" ContentType="application/vnd.openxmlformats-officedocument.presentationml.notesSlide+xml"/>
  <Override PartName="/ppt/tags/tag24.xml" ContentType="application/vnd.openxmlformats-officedocument.presentationml.tags+xml"/>
  <Override PartName="/ppt/notesSlides/notesSlide12.xml" ContentType="application/vnd.openxmlformats-officedocument.presentationml.notesSlide+xml"/>
  <Override PartName="/ppt/tags/tag25.xml" ContentType="application/vnd.openxmlformats-officedocument.presentationml.tags+xml"/>
  <Override PartName="/ppt/notesSlides/notesSlide13.xml" ContentType="application/vnd.openxmlformats-officedocument.presentationml.notesSlide+xml"/>
  <Override PartName="/ppt/tags/tag26.xml" ContentType="application/vnd.openxmlformats-officedocument.presentationml.tags+xml"/>
  <Override PartName="/ppt/notesSlides/notesSlide14.xml" ContentType="application/vnd.openxmlformats-officedocument.presentationml.notesSlide+xml"/>
  <Override PartName="/ppt/tags/tag27.xml" ContentType="application/vnd.openxmlformats-officedocument.presentationml.tags+xml"/>
  <Override PartName="/ppt/notesSlides/notesSlide15.xml" ContentType="application/vnd.openxmlformats-officedocument.presentationml.notesSlide+xml"/>
  <Override PartName="/ppt/tags/tag28.xml" ContentType="application/vnd.openxmlformats-officedocument.presentationml.tags+xml"/>
  <Override PartName="/ppt/notesSlides/notesSlide16.xml" ContentType="application/vnd.openxmlformats-officedocument.presentationml.notesSlide+xml"/>
  <Override PartName="/ppt/tags/tag29.xml" ContentType="application/vnd.openxmlformats-officedocument.presentationml.tags+xml"/>
  <Override PartName="/ppt/notesSlides/notesSlide17.xml" ContentType="application/vnd.openxmlformats-officedocument.presentationml.notesSlide+xml"/>
  <Override PartName="/ppt/tags/tag30.xml" ContentType="application/vnd.openxmlformats-officedocument.presentationml.tags+xml"/>
  <Override PartName="/ppt/notesSlides/notesSlide18.xml" ContentType="application/vnd.openxmlformats-officedocument.presentationml.notesSlide+xml"/>
  <Override PartName="/ppt/tags/tag31.xml" ContentType="application/vnd.openxmlformats-officedocument.presentationml.tags+xml"/>
  <Override PartName="/ppt/notesSlides/notesSlide19.xml" ContentType="application/vnd.openxmlformats-officedocument.presentationml.notesSlide+xml"/>
  <Override PartName="/ppt/tags/tag32.xml" ContentType="application/vnd.openxmlformats-officedocument.presentationml.tags+xml"/>
  <Override PartName="/ppt/notesSlides/notesSlide20.xml" ContentType="application/vnd.openxmlformats-officedocument.presentationml.notesSlide+xml"/>
  <Override PartName="/ppt/tags/tag33.xml" ContentType="application/vnd.openxmlformats-officedocument.presentationml.tags+xml"/>
  <Override PartName="/ppt/notesSlides/notesSlide21.xml" ContentType="application/vnd.openxmlformats-officedocument.presentationml.notesSlide+xml"/>
  <Override PartName="/ppt/tags/tag34.xml" ContentType="application/vnd.openxmlformats-officedocument.presentationml.tags+xml"/>
  <Override PartName="/ppt/notesSlides/notesSlide22.xml" ContentType="application/vnd.openxmlformats-officedocument.presentationml.notesSlide+xml"/>
  <Override PartName="/ppt/tags/tag35.xml" ContentType="application/vnd.openxmlformats-officedocument.presentationml.tags+xml"/>
  <Override PartName="/ppt/notesSlides/notesSlide23.xml" ContentType="application/vnd.openxmlformats-officedocument.presentationml.notesSlide+xml"/>
  <Override PartName="/ppt/tags/tag36.xml" ContentType="application/vnd.openxmlformats-officedocument.presentationml.tags+xml"/>
  <Override PartName="/ppt/notesSlides/notesSlide24.xml" ContentType="application/vnd.openxmlformats-officedocument.presentationml.notesSlide+xml"/>
  <Override PartName="/ppt/tags/tag37.xml" ContentType="application/vnd.openxmlformats-officedocument.presentationml.tags+xml"/>
  <Override PartName="/ppt/notesSlides/notesSlide25.xml" ContentType="application/vnd.openxmlformats-officedocument.presentationml.notesSlide+xml"/>
  <Override PartName="/ppt/tags/tag38.xml" ContentType="application/vnd.openxmlformats-officedocument.presentationml.tags+xml"/>
  <Override PartName="/ppt/notesSlides/notesSlide26.xml" ContentType="application/vnd.openxmlformats-officedocument.presentationml.notesSlide+xml"/>
  <Override PartName="/ppt/tags/tag39.xml" ContentType="application/vnd.openxmlformats-officedocument.presentationml.tags+xml"/>
  <Override PartName="/ppt/notesSlides/notesSlide27.xml" ContentType="application/vnd.openxmlformats-officedocument.presentationml.notesSlide+xml"/>
  <Override PartName="/ppt/tags/tag40.xml" ContentType="application/vnd.openxmlformats-officedocument.presentationml.tags+xml"/>
  <Override PartName="/ppt/notesSlides/notesSlide28.xml" ContentType="application/vnd.openxmlformats-officedocument.presentationml.notesSlide+xml"/>
  <Override PartName="/ppt/tags/tag41.xml" ContentType="application/vnd.openxmlformats-officedocument.presentationml.tags+xml"/>
  <Override PartName="/ppt/notesSlides/notesSlide29.xml" ContentType="application/vnd.openxmlformats-officedocument.presentationml.notesSlide+xml"/>
  <Override PartName="/ppt/tags/tag42.xml" ContentType="application/vnd.openxmlformats-officedocument.presentationml.tags+xml"/>
  <Override PartName="/ppt/notesSlides/notesSlide30.xml" ContentType="application/vnd.openxmlformats-officedocument.presentationml.notesSlide+xml"/>
  <Override PartName="/ppt/tags/tag43.xml" ContentType="application/vnd.openxmlformats-officedocument.presentationml.tags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5"/>
  </p:notesMasterIdLst>
  <p:sldIdLst>
    <p:sldId id="643" r:id="rId3"/>
    <p:sldId id="644" r:id="rId4"/>
    <p:sldId id="2007577242" r:id="rId5"/>
    <p:sldId id="2007577227" r:id="rId6"/>
    <p:sldId id="2007577226" r:id="rId7"/>
    <p:sldId id="2007577241" r:id="rId8"/>
    <p:sldId id="645" r:id="rId9"/>
    <p:sldId id="646" r:id="rId10"/>
    <p:sldId id="2007577228" r:id="rId11"/>
    <p:sldId id="2007577229" r:id="rId12"/>
    <p:sldId id="2007577230" r:id="rId13"/>
    <p:sldId id="2007577233" r:id="rId14"/>
    <p:sldId id="2007577232" r:id="rId15"/>
    <p:sldId id="2007577231" r:id="rId16"/>
    <p:sldId id="2007577234" r:id="rId17"/>
    <p:sldId id="2007577235" r:id="rId18"/>
    <p:sldId id="2007577236" r:id="rId19"/>
    <p:sldId id="2007577237" r:id="rId20"/>
    <p:sldId id="2007577238" r:id="rId21"/>
    <p:sldId id="2007577239" r:id="rId22"/>
    <p:sldId id="2007577240" r:id="rId23"/>
    <p:sldId id="2007577244" r:id="rId24"/>
    <p:sldId id="2007577245" r:id="rId25"/>
    <p:sldId id="2007577246" r:id="rId26"/>
    <p:sldId id="2007577247" r:id="rId27"/>
    <p:sldId id="2007577248" r:id="rId28"/>
    <p:sldId id="2007577249" r:id="rId29"/>
    <p:sldId id="2007577250" r:id="rId30"/>
    <p:sldId id="2007577251" r:id="rId31"/>
    <p:sldId id="2007577252" r:id="rId32"/>
    <p:sldId id="2007577253" r:id="rId33"/>
    <p:sldId id="2007577225" r:id="rId34"/>
  </p:sldIdLst>
  <p:sldSz cx="12192000" cy="6858000"/>
  <p:notesSz cx="6858000" cy="9144000"/>
  <p:custDataLst>
    <p:tags r:id="rId3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CC"/>
    <a:srgbClr val="66FFFF"/>
    <a:srgbClr val="800080"/>
    <a:srgbClr val="BB6FA8"/>
    <a:srgbClr val="4EAF4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344" autoAdjust="0"/>
    <p:restoredTop sz="94333" autoAdjust="0"/>
  </p:normalViewPr>
  <p:slideViewPr>
    <p:cSldViewPr snapToGrid="0">
      <p:cViewPr varScale="1">
        <p:scale>
          <a:sx n="70" d="100"/>
          <a:sy n="70" d="100"/>
        </p:scale>
        <p:origin x="726" y="3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5295B3-C6C3-44BD-9BD1-01DBEF751B04}" type="datetimeFigureOut">
              <a:rPr lang="zh-CN" altLang="en-US" smtClean="0"/>
              <a:t>2025/1/12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2E6FCE-CD51-4EC7-86D1-139CB41FA3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934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1111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EDE009-49F3-E7A5-7B0C-040243AF65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C65F95B-C3A5-CF52-0C8D-E1464DE65F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5DB6A52-83F4-2B81-06B4-3686D288A6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FE9FD77-DCF9-22E0-DD63-2209908608A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58878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7A603C-4E7C-CC9E-4793-CA04C497E9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DBE1458-4398-5218-5A6D-2F56BE82D94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A334AC4-7C23-9C89-C0A3-705E2800A1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B15E5B7-6BDB-F3B6-BD49-A93693B668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1644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A43786-7FC0-9225-E471-294D86172A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BD4C930-53F4-6F37-DE65-592B1A4D657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7D0913A-C422-F649-5132-A5C7976075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60C7A69-33B2-658B-D618-86AEA69B197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3059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2A1CB9-22AC-DE0D-924B-3A93DC828F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5B7820A-206D-0BB9-AD6E-0DFA51F682A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36A3E83-346D-98CD-D418-692614D9DEC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D00F045-2949-B197-CECF-067DF3CBF7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12962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7535D0-AA59-E7E7-287C-D2EE75239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25205F2-9A61-872B-A86A-657E150A8D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CE4153F-4BA6-6C24-DE9C-4555BCD883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FEB9616-93F7-1B75-AD73-1AB3B7F66D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23003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794863-2D73-32D3-D884-7B6C17C214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BF06D95-A4AC-A7F0-8B2C-C48289A27EB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CE29484-E847-D1F5-0103-DDBF5F0A7E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4367769-AA9A-0037-D305-CC647A0CF3F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9387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E4F638-DCB5-2B54-6E5B-E9AA57CAE3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7FA9102-2A67-A2D6-2465-011E347BA29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C05493A-B628-A7A3-E575-07A0501988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984B583-FCBA-1E07-8085-79E0AFF6DC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09463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E619C9-D0AB-8CA4-C375-3ED01697D1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43297A6-4FC2-002A-95CC-9D78CD9F67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C6A15EE-8A1A-1117-FDA8-A3DF566DFE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082C15B-EECF-9F93-DB24-AD03BE8E39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5433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30E3F9-1645-5830-B8E6-5A2127503D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23C1CE4-6BAA-2DD1-E8FC-F8091BCB9B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A53BA8F-B474-542C-42EC-8912E5C2D9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7C8476E-4BD9-8B85-9948-0FF35CBC98B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542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B6B9FD-EA55-3463-25A8-98E6500506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E50FD99-AEA2-EEF3-182E-15DD382DA4C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65A26EE-BD36-62D7-A203-22EE7ADD0A5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397EE0C-2F0B-8A95-D4C0-7A59A5E6506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6899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16785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80B760-4F09-BD84-9701-C40BB5942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77235ED-9D1A-1E77-4194-2A5C3FDA7D3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45582E0-48B0-12BE-5DB9-C334E0DC96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2C02974-7F67-46AD-09E6-A7F71E81485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87294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1EDFAC-0814-6F8A-DBC9-D2BF00B2DE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736F1C0-E2F1-B8A0-CE3E-7CE01EDA572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8F405AB-E678-01B7-DF74-F62D8DCE2F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A619143-0D2B-F10C-448B-D4CF0D5772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1057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1BB826-1B58-6943-0EB8-474C55A6AA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134D6D4-241B-7F9F-674B-F3705D5E5D8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ADD7D75-FCEF-52D2-3FB7-86E7889E2A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57B7F65-6785-6D46-C0CA-86F59E7833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54198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C6668D9-3FB3-D697-BFC2-F372C68FD3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DC2AABC-46B1-C359-3351-7C722A2CA7A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34BE3F0-44E5-406D-FC85-C0074EA565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1A81CE3-899A-2557-4240-96AADA75496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797855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60BE3C-C364-F5A5-8409-EF50B20A8A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541888B-2A13-AD59-AFBC-3FC05589BB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AE23CD2-FC6C-483E-1837-BB76676B483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DF64115-C2AA-9775-2355-DCF9DFFCE3B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2762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B20DD4-FF52-1461-5F75-6D18D715E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62C600E-E594-4FEB-560E-717B9012DC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8F69937-522C-E31C-A17C-F60C1787D5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DBF6845-D96C-E840-28D0-5BE66645CA0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37020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32BB1C-9927-DE91-BF12-1FD575FFCE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6D5B8F8-54C9-7765-4594-4469F24FD99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DA64F7B-29FF-3F1E-2145-D4978C7567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17F86EB-B62D-4444-96C5-930943D78DF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28251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E157DC-1C92-7F54-08C3-5F8B4464B6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F5AA257-8856-405B-9A16-67FD1AC0E4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D882082-14FF-D7ED-D1CC-4E62705FD9E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7FC1CD5-486B-5C92-D2B0-6BE2ECC071B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3939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EAF3B8-1688-9B51-0433-EB7F611DCA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5C7DF91-2BC6-6403-438C-8A914F4809F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8E8AD70-EAA3-CEA5-4593-882E2F6A23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6885EF6-7A74-6622-DFCC-A4A54611CA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7454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BCED40-9001-2CC1-903C-1AEA26D62D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023AAF7-D252-A799-470F-3A27ABE0741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2946858-E4E5-E548-C963-A84B9BFE1F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502211F-B1E0-9662-7CA4-70439A2061E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8862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F873B3-57F2-17F6-C916-6766209296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B1F83B6-1594-E082-F0F2-76F6372799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3A1F3DF-2E8C-8014-42D9-2175C448BA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53B1970-1B95-1000-3CFA-726500914E6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294144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AE472-36D3-5732-D1A4-9C21E24DC8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0F7CEFB-028A-4844-55F7-F66FBA0B06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00724AA-90CA-15E2-1399-7BE4E7BC44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5E94961-61CF-5224-BE23-C72324F597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68876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7AAABB-BD75-9F34-9AAF-905C24BA1D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244D989-B1C8-314A-0A14-2912CB072D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F3DB566-6286-FF3F-25CF-4AA0C55210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F94548B-54B4-D495-B45A-BD1E927F2C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52687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2531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A0A587-48CB-2CD1-3E49-336586A637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4E007A4-AF4D-DA18-CB6B-13EAE9EE1F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F870F5C-6C00-361A-31EB-2A3B181B7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F01D9AF-2B26-3673-6267-FD6B799D2C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8959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82B1E-606B-D9CB-6D21-FE956C7242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1E38AB0-C2DB-69C4-097C-17C9BEEC078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69B5EA7F-E28E-1381-50A9-1663A27D7B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746A015-C839-386B-32C5-80B95DDAE96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8321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978139-DEAF-6B09-47D2-42CDD8B3AF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778B6E6-026C-EA74-0159-AD84EA17F1C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07D15A5-B5F6-423A-A4C3-BD9B9B2E34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F2080BB-BF34-1906-215F-68C1CA23C9A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9115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2541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93359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1B5F6-2668-35B5-F9BE-CC37F43D31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21D31A5-0884-6F0B-F297-221739791F9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B6D24DA-8D74-5744-D359-5227183AB4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0340ECF-1A4A-647E-E210-D146F49D010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2E6FCE-CD51-4EC7-86D1-139CB41FA35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00331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D762535-7020-40B2-8E70-06EEEF478EE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D92D4B3-8FDC-44F8-98A3-9B98144F3A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F264114-BB78-4B69-92C2-ACCFDE5EA9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21771-98AB-439E-ABBA-711746121E66}" type="datetimeFigureOut">
              <a:rPr lang="zh-CN" altLang="en-US" smtClean="0"/>
              <a:t>2025/1/12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59B1512-D297-4939-89C4-8DD1276822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8962343-E8E1-4056-80D8-DF724D1665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52A2-71EA-4EE7-B55C-E52BE95B86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2513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A0BCEB7-F580-4D19-B87D-E8E2086D0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7851A10-5155-49CA-B005-E7E40E7995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C024A5E-6740-42A8-833C-EDC15A41D3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2E62EEC2-FA4C-4ADF-9080-D65DC30D3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21771-98AB-439E-ABBA-711746121E66}" type="datetimeFigureOut">
              <a:rPr lang="zh-CN" altLang="en-US" smtClean="0"/>
              <a:t>2025/1/12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00FEED5-E2AE-4908-818A-4687081374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9C2BCCE-7D37-4F2B-B52E-02C6BC4B0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52A2-71EA-4EE7-B55C-E52BE95B86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557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3846643-C4ED-4294-8461-6C6DE73E20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B133748-0546-4BB2-943E-94AB444B9E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926ECD-A5DB-4A44-A6D9-217FDC6AC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21771-98AB-439E-ABBA-711746121E66}" type="datetimeFigureOut">
              <a:rPr lang="zh-CN" altLang="en-US" smtClean="0"/>
              <a:t>2025/1/12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F225BA-EBAC-4340-B00B-DF6CEAD08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DC9F35-F4B6-4DBC-9107-B658B2449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52A2-71EA-4EE7-B55C-E52BE95B86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493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EC9F5EA-28CD-47B5-A5FB-FA082282EA0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5DBC833-9710-42A0-BADE-7800B7997B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E34302C-E76E-4F75-984F-086770D7E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21771-98AB-439E-ABBA-711746121E66}" type="datetimeFigureOut">
              <a:rPr lang="zh-CN" altLang="en-US" smtClean="0"/>
              <a:t>2025/1/12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4E8A93-D32D-4EC1-A383-A16868F21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A795E7-E085-4F51-8FE1-AFC3FFDD17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52A2-71EA-4EE7-B55C-E52BE95B86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371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2025/1/12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6410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2025/1/12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5453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1642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E1B8DAB-8F52-4DD6-84F2-B6E203876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0085BC6-9853-40C7-BE80-E039C8457E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0C642C8-D634-4027-8843-A529D406C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21771-98AB-439E-ABBA-711746121E66}" type="datetimeFigureOut">
              <a:rPr lang="zh-CN" altLang="en-US" smtClean="0"/>
              <a:t>2025/1/12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A5B6BF6-AD72-432A-9254-1E670C496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963BCF-6FF7-4106-BA8D-6F9DFFC46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52A2-71EA-4EE7-B55C-E52BE95B86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752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DB0743-C9C8-4DB7-A32F-AB6DDF7E7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E4B8B83-F543-4ABA-951A-07564B89A3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24D2245-4D35-466B-A9CE-465333926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21771-98AB-439E-ABBA-711746121E66}" type="datetimeFigureOut">
              <a:rPr lang="zh-CN" altLang="en-US" smtClean="0"/>
              <a:t>2025/1/12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236F5C7-FC45-43D2-88C0-0ACC546EC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2574AB8-0DAD-420E-AD4C-CF65ED068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52A2-71EA-4EE7-B55C-E52BE95B86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687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CE2B30F-023D-4DF6-8BF4-F5E359B702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435130C-F619-4637-9F3F-E81CDF9453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1E1BC94-D218-4D4D-B8AE-2F0254AD8C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4031911-CC10-4958-ABD3-D73CDADF49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21771-98AB-439E-ABBA-711746121E66}" type="datetimeFigureOut">
              <a:rPr lang="zh-CN" altLang="en-US" smtClean="0"/>
              <a:t>2025/1/12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D9380E7-FB86-4B76-8A49-952A62181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4F31FF8-6604-4D7B-BB87-ECBB80B620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52A2-71EA-4EE7-B55C-E52BE95B86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870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3B6A13-7898-425E-A0AD-E8CDB8437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95DE38E-9703-4D76-81A6-0C895C7F48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73F4945-66BE-4556-83B2-14B96DC66F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8AEB0E7-B6FD-428E-A269-D0BDA4B0A2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9627BA0-474A-427A-B77A-65D3A2650C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2D0C7B5-E28F-4409-A735-F332C91B2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21771-98AB-439E-ABBA-711746121E66}" type="datetimeFigureOut">
              <a:rPr lang="zh-CN" altLang="en-US" smtClean="0"/>
              <a:t>2025/1/12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3402C72-9EE9-4AB2-B9DF-5E59AB107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1380FDB-328E-4542-8CBD-47573E68E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52A2-71EA-4EE7-B55C-E52BE95B86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7211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3B6A13-7898-425E-A0AD-E8CDB8437E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95DE38E-9703-4D76-81A6-0C895C7F48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73F4945-66BE-4556-83B2-14B96DC66F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18AEB0E7-B6FD-428E-A269-D0BDA4B0A27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9627BA0-474A-427A-B77A-65D3A2650C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52D0C7B5-E28F-4409-A735-F332C91B2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21771-98AB-439E-ABBA-711746121E66}" type="datetimeFigureOut">
              <a:rPr lang="zh-CN" altLang="en-US" smtClean="0"/>
              <a:t>2025/1/12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3402C72-9EE9-4AB2-B9DF-5E59AB107B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1380FDB-328E-4542-8CBD-47573E68E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52A2-71EA-4EE7-B55C-E52BE95B86E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703019" y="672624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13293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163DD5A-376E-4D73-99BF-9C6DE06150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D7CFF774-CBD7-4006-AFA5-B1D055202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21771-98AB-439E-ABBA-711746121E66}" type="datetimeFigureOut">
              <a:rPr lang="zh-CN" altLang="en-US" smtClean="0"/>
              <a:t>2025/1/12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43C2762-DC4D-4165-89EE-0DCF169DB6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695B6FF-BBBA-402B-A464-3AB89705C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52A2-71EA-4EE7-B55C-E52BE95B86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43824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A3926A6-1E6D-4115-B9F8-C2D4F3B553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21771-98AB-439E-ABBA-711746121E66}" type="datetimeFigureOut">
              <a:rPr lang="zh-CN" altLang="en-US" smtClean="0"/>
              <a:t>2025/1/12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A5F668E-0446-4F40-A19F-93DDD0BA8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447D4B2-28E9-4E95-9118-47BE3FB45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52A2-71EA-4EE7-B55C-E52BE95B86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685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486F18B-C689-4ED6-BB98-1B601B2A7B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04D341-01E9-4F23-8FD9-723D5F9FFF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EF334A6-C6EF-4AE6-95F6-31681D17C75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1190478C-8194-40D1-91D6-60E1C8EDE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121771-98AB-439E-ABBA-711746121E66}" type="datetimeFigureOut">
              <a:rPr lang="zh-CN" altLang="en-US" smtClean="0"/>
              <a:t>2025/1/12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0C771A9-392A-470A-BE27-08BFC67853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A85962C-E0EA-4ED5-B446-01C767FF5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2652A2-71EA-4EE7-B55C-E52BE95B86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2541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D7218D7E-E3AC-4411-BD0D-AF380688F0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8E096FE-1EBD-409E-AEC6-175C98D575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5EB11B-8D4F-42FA-B9B3-A1D643AB63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121771-98AB-439E-ABBA-711746121E66}" type="datetimeFigureOut">
              <a:rPr lang="zh-CN" altLang="en-US" smtClean="0"/>
              <a:t>2025/1/12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DDB6AC7-3284-4E40-8454-90017B2C381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B55CFE5-D379-44F7-9F7F-07BB2C8608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2652A2-71EA-4EE7-B55C-E52BE95B86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219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60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46662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9.png"/><Relationship Id="rId18" Type="http://schemas.openxmlformats.org/officeDocument/2006/relationships/image" Target="../media/image14.svg"/><Relationship Id="rId26" Type="http://schemas.openxmlformats.org/officeDocument/2006/relationships/image" Target="../media/image22.svg"/><Relationship Id="rId39" Type="http://schemas.openxmlformats.org/officeDocument/2006/relationships/image" Target="../media/image35.png"/><Relationship Id="rId21" Type="http://schemas.openxmlformats.org/officeDocument/2006/relationships/image" Target="../media/image17.png"/><Relationship Id="rId34" Type="http://schemas.openxmlformats.org/officeDocument/2006/relationships/image" Target="../media/image30.svg"/><Relationship Id="rId7" Type="http://schemas.openxmlformats.org/officeDocument/2006/relationships/image" Target="../media/image3.png"/><Relationship Id="rId12" Type="http://schemas.openxmlformats.org/officeDocument/2006/relationships/image" Target="../media/image8.svg"/><Relationship Id="rId17" Type="http://schemas.openxmlformats.org/officeDocument/2006/relationships/image" Target="../media/image13.png"/><Relationship Id="rId25" Type="http://schemas.openxmlformats.org/officeDocument/2006/relationships/image" Target="../media/image21.png"/><Relationship Id="rId33" Type="http://schemas.openxmlformats.org/officeDocument/2006/relationships/image" Target="../media/image29.png"/><Relationship Id="rId38" Type="http://schemas.openxmlformats.org/officeDocument/2006/relationships/image" Target="../media/image34.svg"/><Relationship Id="rId2" Type="http://schemas.openxmlformats.org/officeDocument/2006/relationships/audio" Target="../media/media1.mp3"/><Relationship Id="rId16" Type="http://schemas.openxmlformats.org/officeDocument/2006/relationships/image" Target="../media/image12.svg"/><Relationship Id="rId20" Type="http://schemas.openxmlformats.org/officeDocument/2006/relationships/image" Target="../media/image16.svg"/><Relationship Id="rId29" Type="http://schemas.openxmlformats.org/officeDocument/2006/relationships/image" Target="../media/image25.png"/><Relationship Id="rId1" Type="http://schemas.microsoft.com/office/2007/relationships/media" Target="../media/media1.mp3"/><Relationship Id="rId6" Type="http://schemas.openxmlformats.org/officeDocument/2006/relationships/image" Target="../media/image2.svg"/><Relationship Id="rId11" Type="http://schemas.openxmlformats.org/officeDocument/2006/relationships/image" Target="../media/image7.png"/><Relationship Id="rId24" Type="http://schemas.openxmlformats.org/officeDocument/2006/relationships/image" Target="../media/image20.svg"/><Relationship Id="rId32" Type="http://schemas.openxmlformats.org/officeDocument/2006/relationships/image" Target="../media/image28.svg"/><Relationship Id="rId37" Type="http://schemas.openxmlformats.org/officeDocument/2006/relationships/image" Target="../media/image33.png"/><Relationship Id="rId5" Type="http://schemas.openxmlformats.org/officeDocument/2006/relationships/image" Target="../media/image1.png"/><Relationship Id="rId15" Type="http://schemas.openxmlformats.org/officeDocument/2006/relationships/image" Target="../media/image11.png"/><Relationship Id="rId23" Type="http://schemas.openxmlformats.org/officeDocument/2006/relationships/image" Target="../media/image19.png"/><Relationship Id="rId28" Type="http://schemas.openxmlformats.org/officeDocument/2006/relationships/image" Target="../media/image24.svg"/><Relationship Id="rId36" Type="http://schemas.openxmlformats.org/officeDocument/2006/relationships/image" Target="../media/image32.svg"/><Relationship Id="rId10" Type="http://schemas.openxmlformats.org/officeDocument/2006/relationships/image" Target="../media/image6.svg"/><Relationship Id="rId19" Type="http://schemas.openxmlformats.org/officeDocument/2006/relationships/image" Target="../media/image15.png"/><Relationship Id="rId31" Type="http://schemas.openxmlformats.org/officeDocument/2006/relationships/image" Target="../media/image27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Relationship Id="rId14" Type="http://schemas.openxmlformats.org/officeDocument/2006/relationships/image" Target="../media/image10.svg"/><Relationship Id="rId22" Type="http://schemas.openxmlformats.org/officeDocument/2006/relationships/image" Target="../media/image18.svg"/><Relationship Id="rId27" Type="http://schemas.openxmlformats.org/officeDocument/2006/relationships/image" Target="../media/image23.png"/><Relationship Id="rId30" Type="http://schemas.openxmlformats.org/officeDocument/2006/relationships/image" Target="../media/image26.svg"/><Relationship Id="rId35" Type="http://schemas.openxmlformats.org/officeDocument/2006/relationships/image" Target="../media/image31.png"/><Relationship Id="rId8" Type="http://schemas.openxmlformats.org/officeDocument/2006/relationships/image" Target="../media/image4.svg"/><Relationship Id="rId3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10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22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11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23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12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24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13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25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14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26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15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27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16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28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17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29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18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30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19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31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13" Type="http://schemas.openxmlformats.org/officeDocument/2006/relationships/image" Target="../media/image33.png"/><Relationship Id="rId18" Type="http://schemas.openxmlformats.org/officeDocument/2006/relationships/image" Target="../media/image30.svg"/><Relationship Id="rId26" Type="http://schemas.openxmlformats.org/officeDocument/2006/relationships/image" Target="../media/image22.sv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3.png"/><Relationship Id="rId12" Type="http://schemas.openxmlformats.org/officeDocument/2006/relationships/image" Target="../media/image32.svg"/><Relationship Id="rId17" Type="http://schemas.openxmlformats.org/officeDocument/2006/relationships/image" Target="../media/image29.png"/><Relationship Id="rId25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4.svg"/><Relationship Id="rId20" Type="http://schemas.openxmlformats.org/officeDocument/2006/relationships/image" Target="../media/image16.svg"/><Relationship Id="rId29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svg"/><Relationship Id="rId11" Type="http://schemas.openxmlformats.org/officeDocument/2006/relationships/image" Target="../media/image31.png"/><Relationship Id="rId24" Type="http://schemas.openxmlformats.org/officeDocument/2006/relationships/image" Target="../media/image26.svg"/><Relationship Id="rId5" Type="http://schemas.openxmlformats.org/officeDocument/2006/relationships/image" Target="../media/image36.png"/><Relationship Id="rId15" Type="http://schemas.openxmlformats.org/officeDocument/2006/relationships/image" Target="../media/image23.png"/><Relationship Id="rId23" Type="http://schemas.openxmlformats.org/officeDocument/2006/relationships/image" Target="../media/image25.png"/><Relationship Id="rId28" Type="http://schemas.openxmlformats.org/officeDocument/2006/relationships/image" Target="../media/image8.svg"/><Relationship Id="rId10" Type="http://schemas.openxmlformats.org/officeDocument/2006/relationships/image" Target="../media/image14.svg"/><Relationship Id="rId19" Type="http://schemas.openxmlformats.org/officeDocument/2006/relationships/image" Target="../media/image15.png"/><Relationship Id="rId4" Type="http://schemas.openxmlformats.org/officeDocument/2006/relationships/image" Target="../media/image2.svg"/><Relationship Id="rId9" Type="http://schemas.openxmlformats.org/officeDocument/2006/relationships/image" Target="../media/image13.png"/><Relationship Id="rId14" Type="http://schemas.openxmlformats.org/officeDocument/2006/relationships/image" Target="../media/image34.svg"/><Relationship Id="rId22" Type="http://schemas.openxmlformats.org/officeDocument/2006/relationships/image" Target="../media/image20.svg"/><Relationship Id="rId27" Type="http://schemas.openxmlformats.org/officeDocument/2006/relationships/image" Target="../media/image7.png"/><Relationship Id="rId30" Type="http://schemas.openxmlformats.org/officeDocument/2006/relationships/image" Target="../media/image3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20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32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21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33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22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34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23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35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24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36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25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37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26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38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27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39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28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40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29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41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.png"/><Relationship Id="rId18" Type="http://schemas.openxmlformats.org/officeDocument/2006/relationships/image" Target="../media/image26.svg"/><Relationship Id="rId26" Type="http://schemas.openxmlformats.org/officeDocument/2006/relationships/image" Target="../media/image10.svg"/><Relationship Id="rId3" Type="http://schemas.openxmlformats.org/officeDocument/2006/relationships/image" Target="../media/image1.png"/><Relationship Id="rId21" Type="http://schemas.openxmlformats.org/officeDocument/2006/relationships/image" Target="../media/image3.png"/><Relationship Id="rId34" Type="http://schemas.openxmlformats.org/officeDocument/2006/relationships/image" Target="../media/image6.svg"/><Relationship Id="rId7" Type="http://schemas.openxmlformats.org/officeDocument/2006/relationships/image" Target="../media/image15.png"/><Relationship Id="rId12" Type="http://schemas.openxmlformats.org/officeDocument/2006/relationships/image" Target="../media/image20.svg"/><Relationship Id="rId17" Type="http://schemas.openxmlformats.org/officeDocument/2006/relationships/image" Target="../media/image25.png"/><Relationship Id="rId25" Type="http://schemas.openxmlformats.org/officeDocument/2006/relationships/image" Target="../media/image9.png"/><Relationship Id="rId3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24.svg"/><Relationship Id="rId20" Type="http://schemas.openxmlformats.org/officeDocument/2006/relationships/image" Target="../media/image30.sv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svg"/><Relationship Id="rId11" Type="http://schemas.openxmlformats.org/officeDocument/2006/relationships/image" Target="../media/image19.png"/><Relationship Id="rId24" Type="http://schemas.openxmlformats.org/officeDocument/2006/relationships/image" Target="../media/image14.svg"/><Relationship Id="rId32" Type="http://schemas.openxmlformats.org/officeDocument/2006/relationships/image" Target="../media/image34.svg"/><Relationship Id="rId5" Type="http://schemas.openxmlformats.org/officeDocument/2006/relationships/image" Target="../media/image40.png"/><Relationship Id="rId15" Type="http://schemas.openxmlformats.org/officeDocument/2006/relationships/image" Target="../media/image23.png"/><Relationship Id="rId23" Type="http://schemas.openxmlformats.org/officeDocument/2006/relationships/image" Target="../media/image13.png"/><Relationship Id="rId28" Type="http://schemas.openxmlformats.org/officeDocument/2006/relationships/image" Target="../media/image12.svg"/><Relationship Id="rId10" Type="http://schemas.openxmlformats.org/officeDocument/2006/relationships/image" Target="../media/image18.svg"/><Relationship Id="rId19" Type="http://schemas.openxmlformats.org/officeDocument/2006/relationships/image" Target="../media/image29.png"/><Relationship Id="rId31" Type="http://schemas.openxmlformats.org/officeDocument/2006/relationships/image" Target="../media/image33.png"/><Relationship Id="rId4" Type="http://schemas.openxmlformats.org/officeDocument/2006/relationships/image" Target="../media/image2.svg"/><Relationship Id="rId9" Type="http://schemas.openxmlformats.org/officeDocument/2006/relationships/image" Target="../media/image17.png"/><Relationship Id="rId14" Type="http://schemas.openxmlformats.org/officeDocument/2006/relationships/image" Target="../media/image22.svg"/><Relationship Id="rId22" Type="http://schemas.openxmlformats.org/officeDocument/2006/relationships/image" Target="../media/image4.svg"/><Relationship Id="rId27" Type="http://schemas.openxmlformats.org/officeDocument/2006/relationships/image" Target="../media/image11.png"/><Relationship Id="rId30" Type="http://schemas.openxmlformats.org/officeDocument/2006/relationships/image" Target="../media/image32.svg"/><Relationship Id="rId8" Type="http://schemas.openxmlformats.org/officeDocument/2006/relationships/image" Target="../media/image16.sv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30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42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31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43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svg"/><Relationship Id="rId13" Type="http://schemas.openxmlformats.org/officeDocument/2006/relationships/image" Target="../media/image33.png"/><Relationship Id="rId18" Type="http://schemas.openxmlformats.org/officeDocument/2006/relationships/image" Target="../media/image30.svg"/><Relationship Id="rId26" Type="http://schemas.openxmlformats.org/officeDocument/2006/relationships/image" Target="../media/image22.svg"/><Relationship Id="rId3" Type="http://schemas.openxmlformats.org/officeDocument/2006/relationships/image" Target="../media/image1.png"/><Relationship Id="rId21" Type="http://schemas.openxmlformats.org/officeDocument/2006/relationships/image" Target="../media/image19.png"/><Relationship Id="rId7" Type="http://schemas.openxmlformats.org/officeDocument/2006/relationships/image" Target="../media/image3.png"/><Relationship Id="rId12" Type="http://schemas.openxmlformats.org/officeDocument/2006/relationships/image" Target="../media/image32.svg"/><Relationship Id="rId17" Type="http://schemas.openxmlformats.org/officeDocument/2006/relationships/image" Target="../media/image29.png"/><Relationship Id="rId25" Type="http://schemas.openxmlformats.org/officeDocument/2006/relationships/image" Target="../media/image21.png"/><Relationship Id="rId2" Type="http://schemas.openxmlformats.org/officeDocument/2006/relationships/notesSlide" Target="../notesSlides/notesSlide32.xml"/><Relationship Id="rId16" Type="http://schemas.openxmlformats.org/officeDocument/2006/relationships/image" Target="../media/image24.svg"/><Relationship Id="rId20" Type="http://schemas.openxmlformats.org/officeDocument/2006/relationships/image" Target="../media/image16.svg"/><Relationship Id="rId29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svg"/><Relationship Id="rId11" Type="http://schemas.openxmlformats.org/officeDocument/2006/relationships/image" Target="../media/image31.png"/><Relationship Id="rId24" Type="http://schemas.openxmlformats.org/officeDocument/2006/relationships/image" Target="../media/image26.svg"/><Relationship Id="rId5" Type="http://schemas.openxmlformats.org/officeDocument/2006/relationships/image" Target="../media/image53.png"/><Relationship Id="rId15" Type="http://schemas.openxmlformats.org/officeDocument/2006/relationships/image" Target="../media/image23.png"/><Relationship Id="rId23" Type="http://schemas.openxmlformats.org/officeDocument/2006/relationships/image" Target="../media/image25.png"/><Relationship Id="rId28" Type="http://schemas.openxmlformats.org/officeDocument/2006/relationships/image" Target="../media/image6.svg"/><Relationship Id="rId10" Type="http://schemas.openxmlformats.org/officeDocument/2006/relationships/image" Target="../media/image14.svg"/><Relationship Id="rId19" Type="http://schemas.openxmlformats.org/officeDocument/2006/relationships/image" Target="../media/image15.png"/><Relationship Id="rId31" Type="http://schemas.openxmlformats.org/officeDocument/2006/relationships/image" Target="../media/image55.png"/><Relationship Id="rId4" Type="http://schemas.openxmlformats.org/officeDocument/2006/relationships/image" Target="../media/image2.svg"/><Relationship Id="rId9" Type="http://schemas.openxmlformats.org/officeDocument/2006/relationships/image" Target="../media/image13.png"/><Relationship Id="rId14" Type="http://schemas.openxmlformats.org/officeDocument/2006/relationships/image" Target="../media/image34.svg"/><Relationship Id="rId22" Type="http://schemas.openxmlformats.org/officeDocument/2006/relationships/image" Target="../media/image20.svg"/><Relationship Id="rId27" Type="http://schemas.openxmlformats.org/officeDocument/2006/relationships/image" Target="../media/image5.png"/><Relationship Id="rId30" Type="http://schemas.openxmlformats.org/officeDocument/2006/relationships/image" Target="../media/image8.sv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2.png"/><Relationship Id="rId18" Type="http://schemas.openxmlformats.org/officeDocument/2006/relationships/image" Target="../media/image14.svg"/><Relationship Id="rId26" Type="http://schemas.openxmlformats.org/officeDocument/2006/relationships/image" Target="../media/image30.svg"/><Relationship Id="rId3" Type="http://schemas.openxmlformats.org/officeDocument/2006/relationships/tags" Target="../tags/tag4.xml"/><Relationship Id="rId21" Type="http://schemas.openxmlformats.org/officeDocument/2006/relationships/image" Target="../media/image33.png"/><Relationship Id="rId34" Type="http://schemas.openxmlformats.org/officeDocument/2006/relationships/image" Target="../media/image22.svg"/><Relationship Id="rId7" Type="http://schemas.openxmlformats.org/officeDocument/2006/relationships/tags" Target="../tags/tag8.xml"/><Relationship Id="rId12" Type="http://schemas.openxmlformats.org/officeDocument/2006/relationships/image" Target="../media/image2.svg"/><Relationship Id="rId17" Type="http://schemas.openxmlformats.org/officeDocument/2006/relationships/image" Target="../media/image13.png"/><Relationship Id="rId25" Type="http://schemas.openxmlformats.org/officeDocument/2006/relationships/image" Target="../media/image29.png"/><Relationship Id="rId33" Type="http://schemas.openxmlformats.org/officeDocument/2006/relationships/image" Target="../media/image21.png"/><Relationship Id="rId2" Type="http://schemas.openxmlformats.org/officeDocument/2006/relationships/tags" Target="../tags/tag3.xml"/><Relationship Id="rId16" Type="http://schemas.openxmlformats.org/officeDocument/2006/relationships/image" Target="../media/image4.svg"/><Relationship Id="rId20" Type="http://schemas.openxmlformats.org/officeDocument/2006/relationships/image" Target="../media/image32.svg"/><Relationship Id="rId29" Type="http://schemas.openxmlformats.org/officeDocument/2006/relationships/image" Target="../media/image19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1.png"/><Relationship Id="rId24" Type="http://schemas.openxmlformats.org/officeDocument/2006/relationships/image" Target="../media/image24.svg"/><Relationship Id="rId32" Type="http://schemas.openxmlformats.org/officeDocument/2006/relationships/image" Target="../media/image26.svg"/><Relationship Id="rId5" Type="http://schemas.openxmlformats.org/officeDocument/2006/relationships/tags" Target="../tags/tag6.xml"/><Relationship Id="rId15" Type="http://schemas.openxmlformats.org/officeDocument/2006/relationships/image" Target="../media/image3.png"/><Relationship Id="rId23" Type="http://schemas.openxmlformats.org/officeDocument/2006/relationships/image" Target="../media/image23.png"/><Relationship Id="rId28" Type="http://schemas.openxmlformats.org/officeDocument/2006/relationships/image" Target="../media/image16.svg"/><Relationship Id="rId36" Type="http://schemas.openxmlformats.org/officeDocument/2006/relationships/image" Target="../media/image8.svg"/><Relationship Id="rId10" Type="http://schemas.openxmlformats.org/officeDocument/2006/relationships/notesSlide" Target="../notesSlides/notesSlide4.xml"/><Relationship Id="rId19" Type="http://schemas.openxmlformats.org/officeDocument/2006/relationships/image" Target="../media/image31.png"/><Relationship Id="rId31" Type="http://schemas.openxmlformats.org/officeDocument/2006/relationships/image" Target="../media/image25.png"/><Relationship Id="rId4" Type="http://schemas.openxmlformats.org/officeDocument/2006/relationships/tags" Target="../tags/tag5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43.svg"/><Relationship Id="rId22" Type="http://schemas.openxmlformats.org/officeDocument/2006/relationships/image" Target="../media/image34.svg"/><Relationship Id="rId27" Type="http://schemas.openxmlformats.org/officeDocument/2006/relationships/image" Target="../media/image15.png"/><Relationship Id="rId30" Type="http://schemas.openxmlformats.org/officeDocument/2006/relationships/image" Target="../media/image20.svg"/><Relationship Id="rId35" Type="http://schemas.openxmlformats.org/officeDocument/2006/relationships/image" Target="../media/image7.png"/><Relationship Id="rId8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.png"/><Relationship Id="rId18" Type="http://schemas.openxmlformats.org/officeDocument/2006/relationships/image" Target="../media/image32.svg"/><Relationship Id="rId26" Type="http://schemas.openxmlformats.org/officeDocument/2006/relationships/image" Target="../media/image16.svg"/><Relationship Id="rId3" Type="http://schemas.openxmlformats.org/officeDocument/2006/relationships/tags" Target="../tags/tag12.xml"/><Relationship Id="rId21" Type="http://schemas.openxmlformats.org/officeDocument/2006/relationships/image" Target="../media/image23.png"/><Relationship Id="rId34" Type="http://schemas.openxmlformats.org/officeDocument/2006/relationships/image" Target="../media/image8.svg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45.svg"/><Relationship Id="rId17" Type="http://schemas.openxmlformats.org/officeDocument/2006/relationships/image" Target="../media/image31.png"/><Relationship Id="rId25" Type="http://schemas.openxmlformats.org/officeDocument/2006/relationships/image" Target="../media/image15.png"/><Relationship Id="rId33" Type="http://schemas.openxmlformats.org/officeDocument/2006/relationships/image" Target="../media/image7.png"/><Relationship Id="rId2" Type="http://schemas.openxmlformats.org/officeDocument/2006/relationships/tags" Target="../tags/tag11.xml"/><Relationship Id="rId16" Type="http://schemas.openxmlformats.org/officeDocument/2006/relationships/image" Target="../media/image14.svg"/><Relationship Id="rId20" Type="http://schemas.openxmlformats.org/officeDocument/2006/relationships/image" Target="../media/image34.svg"/><Relationship Id="rId29" Type="http://schemas.openxmlformats.org/officeDocument/2006/relationships/image" Target="../media/image25.png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image" Target="../media/image44.png"/><Relationship Id="rId24" Type="http://schemas.openxmlformats.org/officeDocument/2006/relationships/image" Target="../media/image30.svg"/><Relationship Id="rId32" Type="http://schemas.openxmlformats.org/officeDocument/2006/relationships/image" Target="../media/image22.svg"/><Relationship Id="rId5" Type="http://schemas.openxmlformats.org/officeDocument/2006/relationships/tags" Target="../tags/tag14.xml"/><Relationship Id="rId15" Type="http://schemas.openxmlformats.org/officeDocument/2006/relationships/image" Target="../media/image13.png"/><Relationship Id="rId23" Type="http://schemas.openxmlformats.org/officeDocument/2006/relationships/image" Target="../media/image29.png"/><Relationship Id="rId28" Type="http://schemas.openxmlformats.org/officeDocument/2006/relationships/image" Target="../media/image20.svg"/><Relationship Id="rId10" Type="http://schemas.openxmlformats.org/officeDocument/2006/relationships/image" Target="../media/image2.svg"/><Relationship Id="rId19" Type="http://schemas.openxmlformats.org/officeDocument/2006/relationships/image" Target="../media/image33.png"/><Relationship Id="rId31" Type="http://schemas.openxmlformats.org/officeDocument/2006/relationships/image" Target="../media/image21.png"/><Relationship Id="rId4" Type="http://schemas.openxmlformats.org/officeDocument/2006/relationships/tags" Target="../tags/tag13.xml"/><Relationship Id="rId9" Type="http://schemas.openxmlformats.org/officeDocument/2006/relationships/image" Target="../media/image1.png"/><Relationship Id="rId14" Type="http://schemas.openxmlformats.org/officeDocument/2006/relationships/image" Target="../media/image4.svg"/><Relationship Id="rId22" Type="http://schemas.openxmlformats.org/officeDocument/2006/relationships/image" Target="../media/image24.svg"/><Relationship Id="rId27" Type="http://schemas.openxmlformats.org/officeDocument/2006/relationships/image" Target="../media/image19.png"/><Relationship Id="rId30" Type="http://schemas.openxmlformats.org/officeDocument/2006/relationships/image" Target="../media/image26.svg"/><Relationship Id="rId8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svg"/><Relationship Id="rId13" Type="http://schemas.openxmlformats.org/officeDocument/2006/relationships/image" Target="../media/image13.png"/><Relationship Id="rId18" Type="http://schemas.openxmlformats.org/officeDocument/2006/relationships/image" Target="../media/image34.svg"/><Relationship Id="rId26" Type="http://schemas.openxmlformats.org/officeDocument/2006/relationships/image" Target="../media/image20.svg"/><Relationship Id="rId3" Type="http://schemas.openxmlformats.org/officeDocument/2006/relationships/tags" Target="../tags/tag18.xml"/><Relationship Id="rId21" Type="http://schemas.openxmlformats.org/officeDocument/2006/relationships/image" Target="../media/image29.png"/><Relationship Id="rId7" Type="http://schemas.openxmlformats.org/officeDocument/2006/relationships/image" Target="../media/image1.png"/><Relationship Id="rId12" Type="http://schemas.openxmlformats.org/officeDocument/2006/relationships/image" Target="../media/image4.svg"/><Relationship Id="rId17" Type="http://schemas.openxmlformats.org/officeDocument/2006/relationships/image" Target="../media/image33.png"/><Relationship Id="rId25" Type="http://schemas.openxmlformats.org/officeDocument/2006/relationships/image" Target="../media/image19.png"/><Relationship Id="rId2" Type="http://schemas.openxmlformats.org/officeDocument/2006/relationships/tags" Target="../tags/tag17.xml"/><Relationship Id="rId16" Type="http://schemas.openxmlformats.org/officeDocument/2006/relationships/image" Target="../media/image32.svg"/><Relationship Id="rId20" Type="http://schemas.openxmlformats.org/officeDocument/2006/relationships/image" Target="../media/image24.svg"/><Relationship Id="rId29" Type="http://schemas.openxmlformats.org/officeDocument/2006/relationships/image" Target="../media/image21.png"/><Relationship Id="rId1" Type="http://schemas.openxmlformats.org/officeDocument/2006/relationships/tags" Target="../tags/tag16.xml"/><Relationship Id="rId6" Type="http://schemas.openxmlformats.org/officeDocument/2006/relationships/notesSlide" Target="../notesSlides/notesSlide6.xml"/><Relationship Id="rId11" Type="http://schemas.openxmlformats.org/officeDocument/2006/relationships/image" Target="../media/image3.png"/><Relationship Id="rId24" Type="http://schemas.openxmlformats.org/officeDocument/2006/relationships/image" Target="../media/image16.svg"/><Relationship Id="rId32" Type="http://schemas.openxmlformats.org/officeDocument/2006/relationships/image" Target="../media/image8.svg"/><Relationship Id="rId5" Type="http://schemas.openxmlformats.org/officeDocument/2006/relationships/slideLayout" Target="../slideLayouts/slideLayout2.xml"/><Relationship Id="rId15" Type="http://schemas.openxmlformats.org/officeDocument/2006/relationships/image" Target="../media/image31.png"/><Relationship Id="rId23" Type="http://schemas.openxmlformats.org/officeDocument/2006/relationships/image" Target="../media/image15.png"/><Relationship Id="rId28" Type="http://schemas.openxmlformats.org/officeDocument/2006/relationships/image" Target="../media/image26.svg"/><Relationship Id="rId10" Type="http://schemas.openxmlformats.org/officeDocument/2006/relationships/image" Target="../media/image47.svg"/><Relationship Id="rId19" Type="http://schemas.openxmlformats.org/officeDocument/2006/relationships/image" Target="../media/image23.png"/><Relationship Id="rId31" Type="http://schemas.openxmlformats.org/officeDocument/2006/relationships/image" Target="../media/image7.png"/><Relationship Id="rId4" Type="http://schemas.openxmlformats.org/officeDocument/2006/relationships/tags" Target="../tags/tag19.xml"/><Relationship Id="rId9" Type="http://schemas.openxmlformats.org/officeDocument/2006/relationships/image" Target="../media/image46.png"/><Relationship Id="rId14" Type="http://schemas.openxmlformats.org/officeDocument/2006/relationships/image" Target="../media/image14.svg"/><Relationship Id="rId22" Type="http://schemas.openxmlformats.org/officeDocument/2006/relationships/image" Target="../media/image30.svg"/><Relationship Id="rId27" Type="http://schemas.openxmlformats.org/officeDocument/2006/relationships/image" Target="../media/image25.png"/><Relationship Id="rId30" Type="http://schemas.openxmlformats.org/officeDocument/2006/relationships/image" Target="../media/image22.sv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1.png"/><Relationship Id="rId18" Type="http://schemas.openxmlformats.org/officeDocument/2006/relationships/image" Target="../media/image26.svg"/><Relationship Id="rId26" Type="http://schemas.openxmlformats.org/officeDocument/2006/relationships/image" Target="../media/image10.svg"/><Relationship Id="rId3" Type="http://schemas.openxmlformats.org/officeDocument/2006/relationships/image" Target="../media/image1.png"/><Relationship Id="rId21" Type="http://schemas.openxmlformats.org/officeDocument/2006/relationships/image" Target="../media/image3.png"/><Relationship Id="rId34" Type="http://schemas.openxmlformats.org/officeDocument/2006/relationships/image" Target="../media/image6.svg"/><Relationship Id="rId7" Type="http://schemas.openxmlformats.org/officeDocument/2006/relationships/image" Target="../media/image15.png"/><Relationship Id="rId12" Type="http://schemas.openxmlformats.org/officeDocument/2006/relationships/image" Target="../media/image20.svg"/><Relationship Id="rId17" Type="http://schemas.openxmlformats.org/officeDocument/2006/relationships/image" Target="../media/image25.png"/><Relationship Id="rId25" Type="http://schemas.openxmlformats.org/officeDocument/2006/relationships/image" Target="../media/image9.png"/><Relationship Id="rId3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24.svg"/><Relationship Id="rId20" Type="http://schemas.openxmlformats.org/officeDocument/2006/relationships/image" Target="../media/image30.sv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svg"/><Relationship Id="rId11" Type="http://schemas.openxmlformats.org/officeDocument/2006/relationships/image" Target="../media/image19.png"/><Relationship Id="rId24" Type="http://schemas.openxmlformats.org/officeDocument/2006/relationships/image" Target="../media/image14.svg"/><Relationship Id="rId32" Type="http://schemas.openxmlformats.org/officeDocument/2006/relationships/image" Target="../media/image34.svg"/><Relationship Id="rId5" Type="http://schemas.openxmlformats.org/officeDocument/2006/relationships/image" Target="../media/image48.png"/><Relationship Id="rId15" Type="http://schemas.openxmlformats.org/officeDocument/2006/relationships/image" Target="../media/image23.png"/><Relationship Id="rId23" Type="http://schemas.openxmlformats.org/officeDocument/2006/relationships/image" Target="../media/image13.png"/><Relationship Id="rId28" Type="http://schemas.openxmlformats.org/officeDocument/2006/relationships/image" Target="../media/image12.svg"/><Relationship Id="rId10" Type="http://schemas.openxmlformats.org/officeDocument/2006/relationships/image" Target="../media/image18.svg"/><Relationship Id="rId19" Type="http://schemas.openxmlformats.org/officeDocument/2006/relationships/image" Target="../media/image29.png"/><Relationship Id="rId31" Type="http://schemas.openxmlformats.org/officeDocument/2006/relationships/image" Target="../media/image33.png"/><Relationship Id="rId4" Type="http://schemas.openxmlformats.org/officeDocument/2006/relationships/image" Target="../media/image2.svg"/><Relationship Id="rId9" Type="http://schemas.openxmlformats.org/officeDocument/2006/relationships/image" Target="../media/image17.png"/><Relationship Id="rId14" Type="http://schemas.openxmlformats.org/officeDocument/2006/relationships/image" Target="../media/image22.svg"/><Relationship Id="rId22" Type="http://schemas.openxmlformats.org/officeDocument/2006/relationships/image" Target="../media/image4.svg"/><Relationship Id="rId27" Type="http://schemas.openxmlformats.org/officeDocument/2006/relationships/image" Target="../media/image11.png"/><Relationship Id="rId30" Type="http://schemas.openxmlformats.org/officeDocument/2006/relationships/image" Target="../media/image32.svg"/><Relationship Id="rId8" Type="http://schemas.openxmlformats.org/officeDocument/2006/relationships/image" Target="../media/image16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8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20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notesSlide" Target="../notesSlides/notesSlide9.xml"/><Relationship Id="rId21" Type="http://schemas.openxmlformats.org/officeDocument/2006/relationships/image" Target="../media/image30.svg"/><Relationship Id="rId7" Type="http://schemas.openxmlformats.org/officeDocument/2006/relationships/image" Target="../media/image51.svg"/><Relationship Id="rId12" Type="http://schemas.openxmlformats.org/officeDocument/2006/relationships/image" Target="../media/image17.png"/><Relationship Id="rId17" Type="http://schemas.openxmlformats.org/officeDocument/2006/relationships/image" Target="../media/image34.sv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3.png"/><Relationship Id="rId20" Type="http://schemas.openxmlformats.org/officeDocument/2006/relationships/image" Target="../media/image29.png"/><Relationship Id="rId1" Type="http://schemas.openxmlformats.org/officeDocument/2006/relationships/tags" Target="../tags/tag21.xml"/><Relationship Id="rId6" Type="http://schemas.openxmlformats.org/officeDocument/2006/relationships/image" Target="../media/image50.png"/><Relationship Id="rId11" Type="http://schemas.openxmlformats.org/officeDocument/2006/relationships/image" Target="../media/image8.svg"/><Relationship Id="rId5" Type="http://schemas.openxmlformats.org/officeDocument/2006/relationships/image" Target="../media/image2.svg"/><Relationship Id="rId15" Type="http://schemas.openxmlformats.org/officeDocument/2006/relationships/image" Target="../media/image32.svg"/><Relationship Id="rId10" Type="http://schemas.openxmlformats.org/officeDocument/2006/relationships/image" Target="../media/image7.png"/><Relationship Id="rId19" Type="http://schemas.openxmlformats.org/officeDocument/2006/relationships/image" Target="../media/image24.svg"/><Relationship Id="rId4" Type="http://schemas.openxmlformats.org/officeDocument/2006/relationships/image" Target="../media/image1.png"/><Relationship Id="rId9" Type="http://schemas.openxmlformats.org/officeDocument/2006/relationships/image" Target="../media/image6.svg"/><Relationship Id="rId14" Type="http://schemas.openxmlformats.org/officeDocument/2006/relationships/image" Target="../media/image31.png"/><Relationship Id="rId22" Type="http://schemas.openxmlformats.org/officeDocument/2006/relationships/image" Target="../media/image5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形 25">
            <a:extLst>
              <a:ext uri="{FF2B5EF4-FFF2-40B4-BE49-F238E27FC236}">
                <a16:creationId xmlns:a16="http://schemas.microsoft.com/office/drawing/2014/main" id="{C74E3B19-DEBB-4B3D-894D-48D28500960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-4764"/>
            <a:ext cx="12370680" cy="6862764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4E8690B3-117A-4238-A0D5-22137F4408CA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934580" y="-212270"/>
            <a:ext cx="5615705" cy="2192799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E825F25C-F00C-465E-84D5-7184ABDDE650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247610" y="4489110"/>
            <a:ext cx="762000" cy="1066800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D37CA3E0-86D6-4034-ABB1-6160AEA89A3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796197" y="5040789"/>
            <a:ext cx="1809491" cy="2024717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1BD528CD-7BEE-4FF4-B643-B9FB44221282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956459" y="-156934"/>
            <a:ext cx="1628161" cy="2899908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C90C8AE0-38D9-4548-9EF8-83A249780FA8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680623" y="-597128"/>
            <a:ext cx="1914525" cy="137160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B132BA38-4129-4007-A84B-8AC0CC326439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5999721" y="-247382"/>
            <a:ext cx="2719525" cy="903865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6CBE3881-5B12-448E-9EB9-1B8B360AE169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756475" y="308438"/>
            <a:ext cx="1087307" cy="740436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0180F72B-D74E-4220-8F81-25154E918CCF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-729830" y="-259701"/>
            <a:ext cx="2676525" cy="1933575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05DFB2AF-ED01-4323-BAB2-5D0FC89786A5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332752" y="1268289"/>
            <a:ext cx="936338" cy="944551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A8D32CBD-4D5A-4244-A66F-E6BE659CF14D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-285393" y="2095273"/>
            <a:ext cx="1438275" cy="2809875"/>
          </a:xfrm>
          <a:prstGeom prst="rect">
            <a:avLst/>
          </a:prstGeom>
        </p:spPr>
      </p:pic>
      <p:pic>
        <p:nvPicPr>
          <p:cNvPr id="19" name="图形 18">
            <a:extLst>
              <a:ext uri="{FF2B5EF4-FFF2-40B4-BE49-F238E27FC236}">
                <a16:creationId xmlns:a16="http://schemas.microsoft.com/office/drawing/2014/main" id="{E6030A93-1EC8-4117-A493-6437C0A11FB7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794984" y="6254071"/>
            <a:ext cx="419100" cy="419100"/>
          </a:xfrm>
          <a:prstGeom prst="rect">
            <a:avLst/>
          </a:prstGeom>
        </p:spPr>
      </p:pic>
      <p:pic>
        <p:nvPicPr>
          <p:cNvPr id="20" name="图形 19">
            <a:extLst>
              <a:ext uri="{FF2B5EF4-FFF2-40B4-BE49-F238E27FC236}">
                <a16:creationId xmlns:a16="http://schemas.microsoft.com/office/drawing/2014/main" id="{3A3483BC-CA21-4AF7-849A-D9F7BECB9E25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819150" y="2687637"/>
            <a:ext cx="619125" cy="904875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A63D4EFD-4895-4A0C-865D-910214193DD2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3401511" y="6397740"/>
            <a:ext cx="1600200" cy="762000"/>
          </a:xfrm>
          <a:prstGeom prst="rect">
            <a:avLst/>
          </a:prstGeom>
        </p:spPr>
      </p:pic>
      <p:pic>
        <p:nvPicPr>
          <p:cNvPr id="22" name="图形 21">
            <a:extLst>
              <a:ext uri="{FF2B5EF4-FFF2-40B4-BE49-F238E27FC236}">
                <a16:creationId xmlns:a16="http://schemas.microsoft.com/office/drawing/2014/main" id="{440F6373-97C1-45FF-8BA7-E7EB754991FE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-732100" y="4712666"/>
            <a:ext cx="2512464" cy="3024714"/>
          </a:xfrm>
          <a:prstGeom prst="rect">
            <a:avLst/>
          </a:prstGeom>
        </p:spPr>
      </p:pic>
      <p:pic>
        <p:nvPicPr>
          <p:cNvPr id="23" name="图形 22">
            <a:extLst>
              <a:ext uri="{FF2B5EF4-FFF2-40B4-BE49-F238E27FC236}">
                <a16:creationId xmlns:a16="http://schemas.microsoft.com/office/drawing/2014/main" id="{53948147-7353-46FF-A777-943D72ADF67B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5904431" y="5376326"/>
            <a:ext cx="3547703" cy="1755489"/>
          </a:xfrm>
          <a:prstGeom prst="rect">
            <a:avLst/>
          </a:prstGeom>
        </p:spPr>
      </p:pic>
      <p:pic>
        <p:nvPicPr>
          <p:cNvPr id="24" name="图形 23">
            <a:extLst>
              <a:ext uri="{FF2B5EF4-FFF2-40B4-BE49-F238E27FC236}">
                <a16:creationId xmlns:a16="http://schemas.microsoft.com/office/drawing/2014/main" id="{9601EEEA-B9A5-4D09-8BB4-1EDF95772362}"/>
              </a:ext>
            </a:extLst>
          </p:cNvPr>
          <p:cNvPicPr>
            <a:picLocks noChangeAspect="1"/>
          </p:cNvPicPr>
          <p:nvPr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6825831" y="6345169"/>
            <a:ext cx="3531502" cy="508975"/>
          </a:xfrm>
          <a:prstGeom prst="rect">
            <a:avLst/>
          </a:prstGeom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id="{1338F88F-C4B8-4F2E-999E-7C6022CEA4E8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9941221" y="735465"/>
            <a:ext cx="419100" cy="419100"/>
          </a:xfrm>
          <a:prstGeom prst="rect">
            <a:avLst/>
          </a:prstGeom>
        </p:spPr>
      </p:pic>
      <p:sp>
        <p:nvSpPr>
          <p:cNvPr id="28" name="标题 1">
            <a:extLst>
              <a:ext uri="{FF2B5EF4-FFF2-40B4-BE49-F238E27FC236}">
                <a16:creationId xmlns:a16="http://schemas.microsoft.com/office/drawing/2014/main" id="{20989648-4B17-420F-BDBE-ED76E8CEF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7757" y="2527547"/>
            <a:ext cx="9418174" cy="1325563"/>
          </a:xfrm>
        </p:spPr>
        <p:txBody>
          <a:bodyPr>
            <a:noAutofit/>
          </a:bodyPr>
          <a:lstStyle/>
          <a:p>
            <a:pPr algn="ctr"/>
            <a:r>
              <a:rPr lang="fa-IR" altLang="zh-CN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仓耳天群行楷 W01" panose="02020400000000000000" pitchFamily="18" charset="-122"/>
                <a:cs typeface="2  Titr" panose="00000700000000000000" pitchFamily="2" charset="-78"/>
                <a:sym typeface="+mn-lt"/>
              </a:rPr>
              <a:t>گزارش فعالیت های </a:t>
            </a:r>
            <a:br>
              <a:rPr lang="fa-IR" altLang="zh-CN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仓耳天群行楷 W01" panose="02020400000000000000" pitchFamily="18" charset="-122"/>
                <a:cs typeface="2  Titr" panose="00000700000000000000" pitchFamily="2" charset="-78"/>
                <a:sym typeface="+mn-lt"/>
              </a:rPr>
            </a:br>
            <a:br>
              <a:rPr lang="fa-IR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仓耳天群行楷 W01" panose="02020400000000000000" pitchFamily="18" charset="-122"/>
                <a:cs typeface="2  Titr" panose="00000700000000000000" pitchFamily="2" charset="-78"/>
                <a:sym typeface="+mn-lt"/>
              </a:rPr>
            </a:br>
            <a:r>
              <a:rPr lang="fa-IR" altLang="zh-CN" sz="7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anose="020F0704030504030204" pitchFamily="34" charset="0"/>
                <a:ea typeface="仓耳天群行楷 W01" panose="02020400000000000000" pitchFamily="18" charset="-122"/>
                <a:cs typeface="2  Titr" panose="00000700000000000000" pitchFamily="2" charset="-78"/>
                <a:sym typeface="+mn-lt"/>
              </a:rPr>
              <a:t>طرح یاریگران زندگی</a:t>
            </a:r>
            <a:endParaRPr lang="zh-CN" altLang="en-US" sz="7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 panose="020F0704030504030204" pitchFamily="34" charset="0"/>
              <a:ea typeface="仓耳天群行楷 W01" panose="02020400000000000000" pitchFamily="18" charset="-122"/>
              <a:cs typeface="2  Titr" panose="00000700000000000000" pitchFamily="2" charset="-78"/>
              <a:sym typeface="+mn-lt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9CFE26EC-C72F-450B-8141-225D5FC9B4CE}"/>
              </a:ext>
            </a:extLst>
          </p:cNvPr>
          <p:cNvSpPr/>
          <p:nvPr/>
        </p:nvSpPr>
        <p:spPr>
          <a:xfrm>
            <a:off x="944967" y="4961155"/>
            <a:ext cx="77742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altLang="zh-CN" sz="36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azir" panose="020B0603030804020204" pitchFamily="34" charset="-78"/>
                <a:cs typeface="Vazir" panose="020B0603030804020204" pitchFamily="34" charset="-78"/>
                <a:sym typeface="+mn-lt"/>
              </a:rPr>
              <a:t>دبیرستان دخترانه حضرت فاطمه (س) </a:t>
            </a:r>
            <a:endParaRPr lang="zh-CN" altLang="en-US" sz="3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azir" panose="020B0603030804020204" pitchFamily="34" charset="-78"/>
              <a:cs typeface="Vazir" panose="020B0603030804020204" pitchFamily="34" charset="-78"/>
              <a:sym typeface="+mn-lt"/>
            </a:endParaRPr>
          </a:p>
        </p:txBody>
      </p:sp>
      <p:pic>
        <p:nvPicPr>
          <p:cNvPr id="2" name="Motion - Dabmusic">
            <a:hlinkClick r:id="" action="ppaction://media"/>
            <a:extLst>
              <a:ext uri="{FF2B5EF4-FFF2-40B4-BE49-F238E27FC236}">
                <a16:creationId xmlns:a16="http://schemas.microsoft.com/office/drawing/2014/main" id="{453C9F47-5069-7003-E9C6-65AD950EB85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10799890" y="30424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499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000"/>
                            </p:stCondLst>
                            <p:childTnLst>
                              <p:par>
                                <p:cTn id="8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75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9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8" grpId="0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8F672C-CCAF-3855-F6A1-EEDD113FB4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9A83B3D3-BB04-469D-7DAE-0ABF7A3AF1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72094DEE-D335-0347-5D1B-DE2FD2EFB9D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3F655C93-9F7A-4D20-5DBC-13A54B01645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50F0A277-A82E-818A-E02E-B66F5F530BB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D7F759A4-C3AA-D320-9DD3-DFAE6841EA9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BB445D8E-1911-6449-FBDC-372AD6EF0628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6662D309-259B-6109-FD3E-47CD578964B1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10195716-93FD-870D-A508-B5C51DF4A707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66521329-D343-8C9D-840E-4F250809BB11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A39F78CD-3B43-75B9-D0AD-7024CD21141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625676" y="668703"/>
            <a:ext cx="8826391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6600CC"/>
                </a:solidFill>
                <a:uLnTx/>
                <a:uFillTx/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طراحی بنر چارت کانون</a:t>
            </a:r>
            <a:r>
              <a:rPr kumimoji="0" lang="fa-IR" altLang="zh-CN" sz="3600" b="1" i="0" u="none" strike="noStrike" kern="1200" cap="none" spc="0" normalizeH="0" noProof="0" dirty="0">
                <a:ln>
                  <a:noFill/>
                </a:ln>
                <a:solidFill>
                  <a:srgbClr val="6600CC"/>
                </a:solidFill>
                <a:uLnTx/>
                <a:uFillTx/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 یاریگران و نصب در سالن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6600CC"/>
              </a:solidFill>
              <a:uLnTx/>
              <a:uFillTx/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8444876-7134-B866-B237-DB6F83B1DB7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229" y="1683197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6FFBF6E-63FC-9174-2E31-24C054A0C70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718" y="2552755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501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2D6AE0-78C9-CFD0-1E98-917FE45DAC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2588CDFC-8391-DA96-7F5E-302EEDD70AF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CE45CE73-C89D-D248-A9D7-B79EF17B185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FF110C67-40A6-7EEA-2BD4-F3FB2856C72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3D6587DD-A3DD-60B3-A4B0-0E15A46EC93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47A774CC-6858-0F33-4E7B-2523FEFEE58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FE1770B4-A368-0006-528C-6BA8E4373898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002C8AED-ADED-BDC7-B6FE-D92B09763149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C251BB96-DED2-B9A4-12F9-851F8BCE728D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A7114694-4E1F-3FB1-9741-9A5FB7DCD243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79973E11-62C2-9FC6-0895-66FC4FB08BD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625676" y="668703"/>
            <a:ext cx="8826391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uLnTx/>
                <a:uFillTx/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طراحی</a:t>
            </a:r>
            <a:r>
              <a:rPr kumimoji="0" lang="fa-IR" altLang="zh-CN" sz="3600" b="1" i="0" u="none" strike="noStrike" kern="1200" cap="none" spc="0" normalizeH="0" noProof="0" dirty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uLnTx/>
                <a:uFillTx/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 درخت های مشکلات و راهکارهای مدرسه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uLnTx/>
              <a:uFillTx/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8BCAE7-53BF-E956-5FAF-4EAF1A6026C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229" y="1683197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6CB552-B56E-2334-9356-A2FE8117EDF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718" y="2552755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3750172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9D6E22-0975-EC61-787F-E39C85FBB2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E2750322-C9E0-91A8-D5ED-05E64C59C21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01CC17E0-88FC-EE7D-3BD8-7416E490A0A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14A6AD2A-D204-8908-9C0C-3910FB164F7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11A6EC81-75AF-F0BD-DD89-3E26310BFC21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E7618A02-8E2A-BB24-2F2A-24EA126293C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27F67EF0-169C-8F1F-0EF4-14E5019A427C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7E269687-D2A1-3015-0DC6-E87F7E68EA77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40F7CD9C-9FC5-BD71-067E-8EEFCA3E0AE0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5974AF8C-6183-C23B-2AA1-40B23ED37CE3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2176AF22-7E3B-0FCC-6438-EC47188873B0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625676" y="668703"/>
            <a:ext cx="8826391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uLnTx/>
                <a:uFillTx/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طراحی</a:t>
            </a:r>
            <a:r>
              <a:rPr kumimoji="0" lang="fa-IR" altLang="zh-CN" sz="3600" b="1" i="0" u="none" strike="noStrike" kern="1200" cap="none" spc="0" normalizeH="0" noProof="0" dirty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uLnTx/>
                <a:uFillTx/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 و صدور کارت اعضای کانون یاریگران زندگی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uLnTx/>
              <a:uFillTx/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DC9559B-B23D-1A9C-BFDB-E09BE40A535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229" y="1683197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1F9C6E8-07AE-62B7-ECE2-E7CF3E6AA11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718" y="2552755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041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93BC6A-45AD-38C0-175F-3FAD7B31FD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7E2586E6-3F53-2EF5-B29C-74E8ECF3882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E2326203-DD78-356B-7056-BF091EFB08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53AE5D75-C20D-94A4-DF37-315CC3C1F98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0C6DDA4B-A08F-1259-F63C-DC666BCA667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04970D85-9E04-9A9C-8768-5E741F9527E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12D2A219-B8D0-9427-B596-206F0A0833B8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E2DEFD92-5EF5-7D31-BFC3-08FD9A05AB5C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BC6A528D-073C-B693-2E2D-CC04FCF20EB3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353C8A98-ED13-639A-D509-30F1C83C7AFD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2D65C4FB-9415-8598-0D75-37318D027A1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625676" y="668703"/>
            <a:ext cx="8826391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uLnTx/>
                <a:uFillTx/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فضاسازی</a:t>
            </a:r>
            <a:r>
              <a:rPr kumimoji="0" lang="fa-IR" altLang="zh-CN" sz="3200" b="1" i="0" u="none" strike="noStrike" kern="1200" cap="none" spc="0" normalizeH="0" noProof="0" dirty="0">
                <a:ln>
                  <a:noFill/>
                </a:ln>
                <a:solidFill>
                  <a:srgbClr val="7030A0"/>
                </a:solidFill>
                <a:uLnTx/>
                <a:uFillTx/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 مناسب فضای مدرسه توسط اعضای کانون یاریگران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uLnTx/>
              <a:uFillTx/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91EDE88-AD92-E979-34F0-563AEBF1FB7B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229" y="1683197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A5D8258-87FD-12F7-CDF7-B7F08CF2069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718" y="2552755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0781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0D3D43E-1354-C612-5D42-3FE5EEAE1F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4AA47BDE-0FEA-64E2-6A24-F908E01F644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D75479E3-179B-D085-6F1F-554F05021F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B2675CE5-7097-43E8-DAC9-B0884BD9484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D943FC56-6078-3C05-0465-8F0C110D17C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FFA6FAE0-CB0F-9CCB-AA95-88792F9FEEDE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070BD5A4-FBC2-132E-EA61-ED1884E289A4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859256AA-860C-162A-3972-2A01987A4731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F4B271EE-9CEF-4F44-A2FF-236109891C42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83BC6434-28F4-B198-DC5F-A7752BDC7150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3A49731C-899C-483D-38D9-7A0461810EE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625676" y="668703"/>
            <a:ext cx="8826391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zh-CN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نصب تراکت و پوستر</a:t>
            </a:r>
            <a:r>
              <a:rPr kumimoji="0" lang="fa-IR" altLang="zh-CN" sz="36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 مناسب در تابلو اعلانات 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uLnTx/>
              <a:uFillTx/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B94223-E996-A33A-79E7-B428F907260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229" y="1683197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96A15E7-8213-CA69-F0BE-D10302889E9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718" y="2552755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10019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71B140-3871-D62B-202E-CB58ADACC9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534A3DA3-CBC0-6982-2165-2AE3252188F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9FC8C78A-4397-E7AD-8EAA-13561F07DC7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F1D9D5F9-A287-D6C8-004A-FB8A2329645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F0AD5CDE-4DF4-5E5A-9E0C-23F9E397B8E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8DF491A7-802E-43B7-29BE-CA714ABA470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A910D532-DDEF-39D1-EE91-03C124ACC8A1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4F964382-3E7A-FA88-79B8-5B37F07987AC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E4973572-29C9-EF90-5696-5743D58A7F70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F60F2A0D-D3DB-FFDC-902D-69DD574F5DB0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2507FFC1-E0F2-E061-1D2B-F1DEF54CE51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525660" y="740143"/>
            <a:ext cx="9289974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برپایی نمایشگاه کتاب</a:t>
            </a:r>
            <a:r>
              <a:rPr kumimoji="0" lang="fa-IR" altLang="zh-CN" sz="28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 و  عکس به مناسبت هفته مبارزه آسیب های اجتماعی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8E4628-5756-FFB6-D9A0-AF4340A5AE9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229" y="1683197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C4CFA80-B4B3-3A65-DF1C-A3B366F0EC5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718" y="2552755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82187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0A7D24-1F8A-4BCC-7D95-43C527AB48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73AD2117-7385-2F5D-3C14-BEEDB44E34E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945159DA-9D1C-E2CD-9D36-F535C1C1B9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321F592F-71D9-CD9A-CDEA-C0A3007A5B3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9C0E6626-B157-4789-D878-067AF4A0DEF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4F24F77C-515D-831F-2B76-290C68C6AF1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F65375A1-66FF-8CF5-16CF-C93AB97D0520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8E0B635F-FCEE-9CD3-9C63-CECB8BCDE0A8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B8BE41DC-A01B-8BA2-7073-1364343CABED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417268DA-AD2F-2985-7681-B2804FFEA19E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F625C521-EBF7-02DB-FD46-726228FA8EEF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18582" y="854447"/>
            <a:ext cx="9569616" cy="553998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800080"/>
                </a:solidFill>
                <a:uLnTx/>
                <a:uFillTx/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برگزاری برنامه های هفته بهداشت</a:t>
            </a:r>
            <a:r>
              <a:rPr kumimoji="0" lang="fa-IR" altLang="zh-CN" sz="3000" b="1" i="0" u="none" strike="noStrike" kern="1200" cap="none" spc="0" normalizeH="0" noProof="0" dirty="0">
                <a:ln>
                  <a:noFill/>
                </a:ln>
                <a:solidFill>
                  <a:srgbClr val="800080"/>
                </a:solidFill>
                <a:uLnTx/>
                <a:uFillTx/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 روان توسط کانون یاریگران زندگی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800080"/>
              </a:solidFill>
              <a:uLnTx/>
              <a:uFillTx/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70E7753-437C-0571-6277-6BC13A5F967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229" y="1683197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EDFD6A7-F79F-809C-F086-94B529CDC1C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718" y="2552755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9783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0723DF-F91A-98F1-CA69-9F191DB81C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EC4FD728-557B-95ED-44E8-6DF07CB4C15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6910310C-DAA6-E875-77B0-798A3E155B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651AF6BC-AF7F-557B-17EC-D4C60352EE75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23A86828-E316-BABE-51A2-0338D5AB918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AA73CEEA-0E69-BAE9-8CAB-BDB4EEF9574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DDCF6507-AA44-C2D9-2239-7EB67B0FCFDA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CAE66201-2C43-1A1B-AED0-444216DDA11A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14EC0EEA-1CD2-04A3-A98B-0FB0BFA4CA07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953053B8-7806-6969-0BC7-C0AC83459B07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F69AE0CE-5087-6132-E237-5D41A42AE35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18582" y="854447"/>
            <a:ext cx="9569616" cy="553998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برگزاری کارگاه</a:t>
            </a:r>
            <a:r>
              <a:rPr kumimoji="0" lang="fa-IR" altLang="zh-CN" sz="3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 های آموزشی ویژه دانش آموزان با موضوعات مختلف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675CA09-598E-AE8E-70A6-BFD2494F779A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229" y="1683197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321A14D-91A2-07F0-1EC9-64EDA1E11E47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718" y="2552755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0247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D2977D-F3DC-7B5C-56E0-1DDFBBAD4E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0F0388F6-A0B8-6A2D-6511-C4BD109C26C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C253A685-AC2F-55C5-1767-A6884FD679C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1AA6FE78-481E-C491-BD47-54C84C18A85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5F0E8A05-24D0-62EA-0182-B03A1C4B849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9367BE63-0388-AA0A-B54E-6042F577CAF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D150C011-661C-6B05-AE74-BCE0661AB4F9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257C4E77-8527-A858-06FA-4A6D74E682C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9B2176C8-68CD-C59B-6569-2D688F11EA89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5AA7C8D1-34C9-8A57-C03A-DB075AFE9667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1EDE9397-FE92-8018-EBBA-D23CC88F790C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18582" y="854447"/>
            <a:ext cx="9569616" cy="553998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برگزاری کارگاه</a:t>
            </a:r>
            <a:r>
              <a:rPr kumimoji="0" lang="fa-IR" altLang="zh-CN" sz="3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 های آموزشی ویژه دانش آموزان با موضوعات مختلف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00CCAB6-5EFB-DCDB-0AE6-91B84FACB47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706" y="2377779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FBBE82-7AC2-8F2E-8EC0-CDDF72C73CD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63" y="1705590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9987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C1762D-95D4-0361-32DC-3ADD916595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300F5723-FF2A-166F-3816-A53967F39C5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EB7614B7-AC22-0C68-AF6B-06D10296C23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15211480-6252-218B-85BE-80FD2BD8EF62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DD627F1A-6BD9-9BE9-6E5E-CCD597C1E8E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52BA1815-D02D-0B13-CBBA-72E6065C604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14A83724-E854-F9C1-3F5C-00E26B74ED3D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D5638EEE-717F-CEF5-B637-0558F8EA2B34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F6983D9C-68CD-41F7-2736-740146F7D859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5CB80484-F7EF-2E1E-2E48-EA4065608F4A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2E856E2F-3EC9-515A-47FB-CC2B53B47E69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18582" y="854447"/>
            <a:ext cx="9569616" cy="553998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zh-CN" sz="3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برگزاری کارگاه</a:t>
            </a:r>
            <a:r>
              <a:rPr kumimoji="0" lang="fa-IR" altLang="zh-CN" sz="3000" b="1" i="0" u="none" strike="noStrike" kern="1200" cap="none" spc="0" normalizeH="0" noProof="0" dirty="0">
                <a:ln>
                  <a:noFill/>
                </a:ln>
                <a:solidFill>
                  <a:srgbClr val="FF0000"/>
                </a:solidFill>
                <a:uLnTx/>
                <a:uFillTx/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 های آموزشی ویژه والدین با موضوعات مختلف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uLnTx/>
              <a:uFillTx/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5B36041-1A30-4D95-7D8C-4984A20A4B0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229" y="1683197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DA4D67A-7450-9AA6-23E9-91EC936AB87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718" y="2552755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6064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形 4">
            <a:extLst>
              <a:ext uri="{FF2B5EF4-FFF2-40B4-BE49-F238E27FC236}">
                <a16:creationId xmlns:a16="http://schemas.microsoft.com/office/drawing/2014/main" id="{C47E7517-F604-4306-AD2E-BBF91EF83F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4764"/>
            <a:ext cx="12192000" cy="6862764"/>
          </a:xfrm>
          <a:prstGeom prst="rect">
            <a:avLst/>
          </a:prstGeom>
        </p:spPr>
      </p:pic>
      <p:pic>
        <p:nvPicPr>
          <p:cNvPr id="31" name="图形 30">
            <a:extLst>
              <a:ext uri="{FF2B5EF4-FFF2-40B4-BE49-F238E27FC236}">
                <a16:creationId xmlns:a16="http://schemas.microsoft.com/office/drawing/2014/main" id="{0D6B073E-E81F-4AD6-AE40-BB66C70D90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96894" y="461996"/>
            <a:ext cx="11476323" cy="5967217"/>
          </a:xfrm>
          <a:prstGeom prst="rect">
            <a:avLst/>
          </a:prstGeom>
          <a:ln>
            <a:noFill/>
          </a:ln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58C3F0A2-8A8C-4E7E-B9BA-1873B0D8E2D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200000">
            <a:off x="-1943707" y="736029"/>
            <a:ext cx="5615705" cy="2192799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BA7F0007-4379-42F1-8886-8829A1199F1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>
            <a:off x="-1140085" y="729946"/>
            <a:ext cx="2719525" cy="903865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2B37399E-AAFC-4656-BA64-5A036C8EBD2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822977" y="5275631"/>
            <a:ext cx="3547703" cy="1755489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9C067249-1735-49E4-A4E7-0FEC2565F26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185340" y="6363539"/>
            <a:ext cx="3531502" cy="508975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9D7A7519-4A39-4D3D-8782-6B55CA631D60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0800000">
            <a:off x="11743675" y="2113476"/>
            <a:ext cx="419100" cy="419100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09ACAAFC-6DD2-4ED3-9586-92EB6594854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0800000">
            <a:off x="10487443" y="-788248"/>
            <a:ext cx="2512464" cy="302471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E7A4EF4F-DE8C-4479-9E5E-A98F8CBB0E99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1200021" y="4098327"/>
            <a:ext cx="1087307" cy="740436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B3A3D7F0-045A-4FF4-BF3F-D8EA60C2BA2B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1547220">
            <a:off x="-471220" y="5823869"/>
            <a:ext cx="751784" cy="758378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8D1FE21A-CE9F-45C4-A947-7D5101FECF86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6915227">
            <a:off x="599356" y="5067802"/>
            <a:ext cx="619125" cy="904875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05042109-B23C-4149-81A0-A24B532D5498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6200000">
            <a:off x="453544" y="4987629"/>
            <a:ext cx="1438275" cy="2809875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BC599518-7D26-4A6A-AB15-5936807A98E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0800000">
            <a:off x="2434011" y="5993509"/>
            <a:ext cx="419100" cy="41910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41FA78A8-9922-4E58-B89F-D6817E856E83}"/>
              </a:ext>
            </a:extLst>
          </p:cNvPr>
          <p:cNvSpPr/>
          <p:nvPr/>
        </p:nvSpPr>
        <p:spPr>
          <a:xfrm>
            <a:off x="1970294" y="647390"/>
            <a:ext cx="825141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altLang="zh-CN" sz="5400" b="1" dirty="0">
                <a:solidFill>
                  <a:srgbClr val="C00000"/>
                </a:solidFill>
                <a:latin typeface="Adobe SHIN" panose="01000500000000020002" pitchFamily="2" charset="-78"/>
                <a:cs typeface="Adobe SHIN" panose="01000500000000020002" pitchFamily="2" charset="-78"/>
                <a:sym typeface="+mn-lt"/>
              </a:rPr>
              <a:t>بسمه تعالی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uLnTx/>
              <a:uFillTx/>
              <a:latin typeface="Adobe SHIN" panose="01000500000000020002" pitchFamily="2" charset="-78"/>
              <a:cs typeface="Adobe SHIN" panose="01000500000000020002" pitchFamily="2" charset="-78"/>
              <a:sym typeface="+mn-lt"/>
            </a:endParaRPr>
          </a:p>
        </p:txBody>
      </p:sp>
      <p:pic>
        <p:nvPicPr>
          <p:cNvPr id="30" name="图形 29">
            <a:extLst>
              <a:ext uri="{FF2B5EF4-FFF2-40B4-BE49-F238E27FC236}">
                <a16:creationId xmlns:a16="http://schemas.microsoft.com/office/drawing/2014/main" id="{61F8F105-C4CF-44CE-A354-679EA347C112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rot="16200000">
            <a:off x="7579111" y="-392927"/>
            <a:ext cx="1809491" cy="2024717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7682E034-75B7-DC03-FD2F-2699969478F0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231" y="768492"/>
            <a:ext cx="1706739" cy="2072469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2D09558F-C026-8EDD-6583-23B0A8908A03}"/>
              </a:ext>
            </a:extLst>
          </p:cNvPr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1130" y="848704"/>
            <a:ext cx="1706739" cy="2072469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E0E4FA44-C1E3-071E-A8EB-162C77F6D075}"/>
              </a:ext>
            </a:extLst>
          </p:cNvPr>
          <p:cNvSpPr txBox="1"/>
          <p:nvPr/>
        </p:nvSpPr>
        <p:spPr>
          <a:xfrm>
            <a:off x="1399882" y="1262116"/>
            <a:ext cx="9505346" cy="32085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5400" b="1" dirty="0">
                <a:latin typeface="Vazir" panose="020B0603030804020204" pitchFamily="34" charset="-78"/>
                <a:cs typeface="Vazir" panose="020B0603030804020204" pitchFamily="34" charset="-78"/>
              </a:rPr>
              <a:t>سال</a:t>
            </a:r>
            <a:r>
              <a:rPr lang="fa-IR" sz="4400" b="1" dirty="0">
                <a:latin typeface="Vazir" panose="020B0603030804020204" pitchFamily="34" charset="-78"/>
                <a:cs typeface="Vazir" panose="020B0603030804020204" pitchFamily="34" charset="-78"/>
              </a:rPr>
              <a:t> « </a:t>
            </a:r>
            <a:r>
              <a:rPr lang="fa-IR" sz="5400" b="1" dirty="0">
                <a:solidFill>
                  <a:srgbClr val="7030A0"/>
                </a:solidFill>
                <a:latin typeface="Vazir" panose="020B0603030804020204" pitchFamily="34" charset="-78"/>
                <a:cs typeface="2  Titr" panose="00000700000000000000" pitchFamily="2" charset="-78"/>
              </a:rPr>
              <a:t>جهـش تولیـد </a:t>
            </a:r>
          </a:p>
          <a:p>
            <a:pPr algn="ctr">
              <a:lnSpc>
                <a:spcPct val="200000"/>
              </a:lnSpc>
            </a:pPr>
            <a:r>
              <a:rPr lang="fa-IR" sz="5400" b="1" dirty="0">
                <a:solidFill>
                  <a:srgbClr val="7030A0"/>
                </a:solidFill>
                <a:latin typeface="Vazir" panose="020B0603030804020204" pitchFamily="34" charset="-78"/>
                <a:cs typeface="2  Titr" panose="00000700000000000000" pitchFamily="2" charset="-78"/>
              </a:rPr>
              <a:t>با </a:t>
            </a:r>
            <a:r>
              <a:rPr lang="fa-IR" sz="5400" b="1" dirty="0">
                <a:solidFill>
                  <a:srgbClr val="FF0000"/>
                </a:solidFill>
                <a:latin typeface="Vazir" panose="020B0603030804020204" pitchFamily="34" charset="-78"/>
                <a:cs typeface="2  Titr" panose="00000700000000000000" pitchFamily="2" charset="-78"/>
              </a:rPr>
              <a:t>مشارکت مردم </a:t>
            </a:r>
            <a:r>
              <a:rPr lang="fa-IR" sz="4400" b="1" dirty="0">
                <a:latin typeface="Vazir" panose="020B0603030804020204" pitchFamily="34" charset="-78"/>
                <a:cs typeface="Vazir" panose="020B0603030804020204" pitchFamily="34" charset="-78"/>
              </a:rPr>
              <a:t>» </a:t>
            </a:r>
            <a:r>
              <a:rPr lang="fa-IR" sz="5400" b="1" dirty="0">
                <a:latin typeface="Vazir" panose="020B0603030804020204" pitchFamily="34" charset="-78"/>
                <a:cs typeface="Vazir" panose="020B0603030804020204" pitchFamily="34" charset="-78"/>
              </a:rPr>
              <a:t>گـــرامـــی بـــاد .</a:t>
            </a:r>
            <a:endParaRPr lang="en-US" sz="5400" b="1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CB4629F-8693-498E-588E-C5D7EA0D04B4}"/>
              </a:ext>
            </a:extLst>
          </p:cNvPr>
          <p:cNvSpPr txBox="1"/>
          <p:nvPr/>
        </p:nvSpPr>
        <p:spPr>
          <a:xfrm>
            <a:off x="1318916" y="4496074"/>
            <a:ext cx="9505346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sz="3600" b="1" dirty="0">
                <a:solidFill>
                  <a:srgbClr val="002060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کانون یاریگران زندگی دبیرستان حضرت فاطمه (س)</a:t>
            </a:r>
            <a:endParaRPr lang="en-US" sz="3600" b="1" dirty="0">
              <a:solidFill>
                <a:srgbClr val="002060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16838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38" grpId="0"/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75E192-5639-BFB7-4C04-2CD08616F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1E1068DD-D4AF-A57E-3C06-2C99E4F60C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1B376BB4-BE23-8D97-FC6E-06157538D7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A482E0D8-EE40-CB72-DE05-26B32C4C9156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ADD96741-60A2-058E-0175-CBA46F94C76E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FC078967-0C98-8484-8284-33885F23925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0BE010B1-0D44-CB04-BBEF-467634984E53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A4D40C0D-728F-8C41-B797-AF803C21ECA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D7DE25D5-4953-F19D-48FB-0AE5B89405C7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FBC9A96B-C014-47C3-205D-67BC52699AAF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B7511D92-6EA1-2987-2D75-3765309441B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18582" y="854447"/>
            <a:ext cx="9569616" cy="553998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fa-IR" altLang="zh-CN" sz="3000" b="1" dirty="0">
                <a:solidFill>
                  <a:srgbClr val="C00000"/>
                </a:solidFill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برگزاری کارگاه های آموزشی ویژه والدین با موضوعات مختلف</a:t>
            </a:r>
            <a:endParaRPr lang="zh-CN" altLang="en-US" sz="3000" b="1" dirty="0">
              <a:solidFill>
                <a:srgbClr val="C00000"/>
              </a:solidFill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8BE8776-019F-51BD-5CE4-B1C6F7F31FF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706" y="2377779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E36C1DF-C7C3-5B33-1B03-84ECF85F4CE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63" y="1705590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5555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D5FE11-A51C-5827-DB48-AC598E2913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C91BB21B-6E46-E416-9F1C-BE1CDB90514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B0252CE7-FC23-20C7-9FB8-3A74F31B57E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E9340A2A-2A43-7CDF-D551-6D250B1160A0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37F0AF66-8B77-AF22-EB73-BB11D563AE12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79006D5B-8824-4610-D059-38CDE22F56C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45A96E3B-792B-DCD3-BAAF-290072BEE41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ECB4A0A5-C325-7867-41E8-15337CCD3C3A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53048EB8-6B68-62D3-E678-F7A872732C21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1ED99EB5-1B7D-8D48-D267-6304845AEA56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A91D635C-0898-4B64-B42D-578EF6C9F44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75734" y="797295"/>
            <a:ext cx="9569616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fa-IR" altLang="zh-CN" sz="3600" b="1" dirty="0">
                <a:solidFill>
                  <a:srgbClr val="800080"/>
                </a:solidFill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برگزاری کارگاه های آموزشی ویژه همکاران مدرسه</a:t>
            </a:r>
            <a:endParaRPr lang="zh-CN" altLang="en-US" sz="3600" b="1" dirty="0">
              <a:solidFill>
                <a:srgbClr val="800080"/>
              </a:solidFill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8B7AF0A-BC17-653E-197D-0AFD0F41D43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442" y="1777997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B81925E-6238-AB9F-71F1-E80FEDBD23F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406" y="2537038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696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23E614-72F0-1DFC-F78D-B113DE8F99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CDE36D11-6C09-8171-BF62-30CB7F02389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6A5EB0C7-2748-FD9D-FD27-CC12F103D3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7C5D21D9-51DA-7854-C54D-5F5D818F127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09B582FC-46D3-94F1-B4A7-263873078B4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9ACA2483-B346-AD49-2C02-C1643F75D873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F08C9BED-7467-3ED2-47AE-759DDAE37332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BB053911-A130-7679-55BE-503856393F07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EBECDD53-5735-51EC-850F-3FD6AB81751A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E077C76E-A856-3B58-7CFF-6C4402867D25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D15E8A90-8912-C5A2-BAEE-646EF77D2CA6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75734" y="797295"/>
            <a:ext cx="956961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fa-IR" altLang="zh-CN" sz="2800" b="1" dirty="0">
                <a:solidFill>
                  <a:srgbClr val="FF0000"/>
                </a:solidFill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استفاده از ظرفیت ارگان های خارج از مدرسه از قبیل نیروی انتظامی و بسیج</a:t>
            </a:r>
            <a:endParaRPr lang="zh-CN" altLang="en-US" sz="2800" b="1" dirty="0">
              <a:solidFill>
                <a:srgbClr val="FF0000"/>
              </a:solidFill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6BB90E-26CD-D407-00C5-EC357C99C3E3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706" y="2377779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1B2494E-26AE-2184-EBA4-AF413AD0D80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63" y="1705590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6747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D4741-53F5-3363-C887-E4ABD77EAC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BFB818BE-11C1-1101-983A-85BF58864B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AC44C60F-DE2F-E41B-C278-99694614EB4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C0C8DB02-8EB8-0FB2-8DA3-CBC3E2AFBF5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B685A72B-2EF7-C421-1F01-EBA6DC11D3B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4189B996-F0D1-832C-EDC2-A75BB3731586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39C1F0B3-6BBE-4EFA-3436-0778A9B07510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6DBE31CA-7F9B-584A-5B2C-2846B823F688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715B6E2B-DB78-59E0-6FA3-B6B58A6D1106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43B7597D-BEB9-F08C-A1D3-B28E255F3B3C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D59BC3E3-2F7C-1866-1EF7-E9897A8ECE0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75734" y="797295"/>
            <a:ext cx="956961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fa-IR" altLang="zh-CN" sz="2800" b="1" dirty="0">
                <a:solidFill>
                  <a:srgbClr val="6600CC"/>
                </a:solidFill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تشویق و ترغیب دانش آموزان به شرکت در جشنواره نوجوان سالم</a:t>
            </a:r>
            <a:endParaRPr lang="zh-CN" altLang="en-US" sz="2800" b="1" dirty="0">
              <a:solidFill>
                <a:srgbClr val="6600CC"/>
              </a:solidFill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CFF6BB-2A04-019B-B2ED-097395643CA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706" y="2377779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95DAF35-5B2B-321A-7FA7-23B0E5387255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63" y="1705590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17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364E2-8FB6-9F1E-7529-BED52FB075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679D9E7A-949D-42AA-F0BB-70CDBF5FF70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F47824F2-95A9-1A6C-85AA-C246E7FCDC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EB38D756-BCBF-A62F-F451-049DFACEFD0D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F26EF0D6-BC32-52CE-F01F-6371B1450565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4CD0B00A-B6EC-0407-F64F-581FD3E513BC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F1662589-684F-D473-1439-D2FB832C17C5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2877B3F9-9007-C905-A7C0-B227733BE45C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022C3563-8261-44BD-4867-10543CD2A816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2187B695-4921-3E19-9FC2-65039F3985FF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EFE204FB-E143-3B06-6A0B-C9F5013FF30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75734" y="797295"/>
            <a:ext cx="956961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fa-IR" altLang="zh-CN" sz="2800" b="1" dirty="0">
                <a:solidFill>
                  <a:srgbClr val="6600CC"/>
                </a:solidFill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تشویق و ترغیب دانش آموزان به شرکت در جشنواره نوجوان سالم</a:t>
            </a:r>
            <a:endParaRPr lang="zh-CN" altLang="en-US" sz="2800" b="1" dirty="0">
              <a:solidFill>
                <a:srgbClr val="6600CC"/>
              </a:solidFill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E6492EC-9513-71D8-210A-41A8C69F0D2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706" y="2377779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56E9382-F03B-0782-91D7-34E7BBE698D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63" y="1705590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30920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D2A2CE-F572-852E-1F71-CE3E787C0C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6ADD5DAB-7E96-BA66-7459-5FAA02F9371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A8E35139-EF43-6E81-B3EF-BCD3D57C096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A463E692-B40E-95F5-FF82-012430737BB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F511EC19-68A2-EAAE-71CC-BD297ACA116D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E0F0B0F1-29AE-1990-A1D2-F012E6C0E1D4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198334B2-3D0D-B7D3-6D4C-9C03344C4961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D80B8F69-39F0-4ACE-DA02-A05EE7C55F3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20CCB2FF-A669-BDC6-EF74-F79BE35DC880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32F9C7A5-6E6B-7268-71BF-8903012CFB8E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16B967D1-6D68-37EE-78B8-5412D37A8F83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75734" y="797295"/>
            <a:ext cx="9569616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fa-IR" altLang="zh-CN" sz="2800" b="1" dirty="0">
                <a:solidFill>
                  <a:srgbClr val="C00000"/>
                </a:solidFill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راه اندازی گروه کانون یاریگران زندگی در شاد و ارسال مطالب آموزشی</a:t>
            </a:r>
            <a:endParaRPr lang="zh-CN" altLang="en-US" sz="2800" b="1" dirty="0">
              <a:solidFill>
                <a:srgbClr val="C00000"/>
              </a:solidFill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9FAFC8B-8160-9365-1EE7-320861E8A2E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706" y="2377779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C41A0AD-F1FB-B706-0BB1-CE931BA1C1D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63" y="1705590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2900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DDDD5D-8D78-D32B-7CFD-AE51B13A4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15E3127D-70C6-F6E8-224B-7BA6076EC23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9DA30B23-0CBF-18F3-B7C0-076BB59B86D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2DA54D16-BC4D-D148-A9C7-EDEE5121A9A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0AC45B13-2FED-E718-8DB1-20FC09D15960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D52E8020-3239-D70D-CD0C-A71CA28C2B30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5CA65000-A442-95C5-1BEC-AB388E3FFF55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5C731CAB-4CD0-BE64-990C-8CD59668A0FF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A95587B9-5A3C-8009-9176-02DDFBDF6379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19DEB102-B8EA-55F4-AC05-6644DC8BE43C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186C4E25-B6C4-3AFC-1D2E-800DCC63D9FA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75734" y="797295"/>
            <a:ext cx="9569616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fa-IR" altLang="zh-CN" sz="3200" b="1" dirty="0">
                <a:solidFill>
                  <a:srgbClr val="002060"/>
                </a:solidFill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گفتگوهای چهره به چهره با دانش آموزان و بررسی مشکلات آنها</a:t>
            </a:r>
            <a:endParaRPr lang="zh-CN" altLang="en-US" sz="3200" b="1" dirty="0">
              <a:solidFill>
                <a:srgbClr val="002060"/>
              </a:solidFill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C6F9AA9-3CFE-0B8B-E54A-DCED5B43DBF3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706" y="2377779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6B2631E-86B3-EA11-6EB5-6891DD92C03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63" y="1705590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771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34A1EC-4ECB-F4B6-E60B-2C3A0765C7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52A1B70A-F658-093F-9589-7A21480750D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65AF81E5-8E71-7E17-E41A-499CAD4C104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C34E7B05-E54A-7031-205A-F94546A647CB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2B6F23F1-2CAE-C69B-D267-83A4930FEC3F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A106A26D-01B6-CBBB-060F-B1DCD26DFF99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C7622C6B-0C79-07A4-5DD5-D324AF639051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0C8C0B05-CFE1-76D0-7E22-8E2BD00EE13C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6BBE448A-8536-79D2-F8E1-1F6E7DB472E2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0E5A1DA5-31FC-B4C0-BFA7-20803C0F2DAA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4E4C9846-17F7-D48C-20ED-4FABF71B0CD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75734" y="797295"/>
            <a:ext cx="9569616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fa-IR" altLang="zh-CN" sz="3200" b="1" dirty="0">
                <a:solidFill>
                  <a:srgbClr val="002060"/>
                </a:solidFill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گفتگوهای چهره به چهره با دانش آموزان و بررسی مشکلات آنها</a:t>
            </a:r>
            <a:endParaRPr lang="zh-CN" altLang="en-US" sz="3200" b="1" dirty="0">
              <a:solidFill>
                <a:srgbClr val="002060"/>
              </a:solidFill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8C8E20B-649F-86D5-C0AA-C9F970697B3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706" y="2377779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6BCF59D-8624-6B2B-E986-915C89E73B8F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63" y="1705590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2372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6D668-A8ED-8856-A53D-60FBF7AEBA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13F2531C-6398-1F14-8708-6C0F4CBF94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6045B15E-8A14-15F9-FFE3-54CCBCD86F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E898FA93-2457-8E2A-97C7-8E1143D02E6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D331FD4C-AD43-273A-7476-B929182667A8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0DC5E92B-DBA9-6DD5-E647-A908A4AFA59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89132519-9CDD-DD18-7F34-348FF97B4226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24CFE073-D5CD-1950-3209-AA13DA2CBC36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E405D8D9-EB4F-AA5C-9016-788C31FD6F8F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B8A6C5B3-E566-A3C1-9B53-AD171D188B3A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CBE6925C-331A-6AA0-A32E-6FD82161FCA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75734" y="797295"/>
            <a:ext cx="9569616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fa-IR" altLang="zh-CN" sz="3200" b="1" dirty="0">
                <a:solidFill>
                  <a:srgbClr val="0070C0"/>
                </a:solidFill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برگزاری مسابقه کتابخوانی با موضوع آسیب های اجتماعی </a:t>
            </a:r>
            <a:endParaRPr lang="zh-CN" altLang="en-US" sz="3200" b="1" dirty="0">
              <a:solidFill>
                <a:srgbClr val="0070C0"/>
              </a:solidFill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116F445-C7E5-E8FF-52B2-08AE21234EF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706" y="2377779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39E6F8A-35E5-2250-A9FC-388570F1F42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63" y="1705590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39231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0D277A-63FB-EFEA-B658-6C960D47AE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23DBA8AE-DD70-40DB-E6CC-BAF04545F5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842382EE-F91A-1E1D-BE7A-CCD7C79A166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8CE57834-044E-E8D4-B77A-93708B5FE2D9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D0C80E8C-5770-C7EB-14F1-12A23300E51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412504D1-C13E-F7BB-A2B7-70C744B8941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C3C8581D-DC18-C935-082C-07CE01FF23AC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CCF7EBA6-EAF0-1ABC-732E-F952D8EF350F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E1707D51-B39D-1013-7ED1-45E85DD8F8A6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A79506D1-31B9-D3FF-93EF-F261AA186260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81C9FB1F-3296-52CF-4035-A5B3DFE3CA31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75734" y="797295"/>
            <a:ext cx="9569616" cy="553998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fa-IR" altLang="zh-CN" sz="3000" b="1" dirty="0">
                <a:solidFill>
                  <a:srgbClr val="002060"/>
                </a:solidFill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برگزاری مسابقه دارت به مناسبت هفته مبارزه با آسیب های اجتماعی</a:t>
            </a:r>
            <a:endParaRPr lang="zh-CN" altLang="en-US" sz="3000" b="1" dirty="0">
              <a:solidFill>
                <a:srgbClr val="002060"/>
              </a:solidFill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0B60210-6C50-D5B7-BBB4-2FE72143D3E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706" y="2377779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142EBFA-9BD3-F980-8221-9BDDAB3DE2BE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63" y="1705590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0789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6D2ED0-0F31-6FD0-CCCA-3B5D94419F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C1B81407-ACC9-0AFE-5BE0-CBDD5AC9D0E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4764"/>
            <a:ext cx="12192000" cy="6862764"/>
          </a:xfrm>
          <a:prstGeom prst="rect">
            <a:avLst/>
          </a:prstGeom>
        </p:spPr>
      </p:pic>
      <p:pic>
        <p:nvPicPr>
          <p:cNvPr id="3" name="图形 2">
            <a:extLst>
              <a:ext uri="{FF2B5EF4-FFF2-40B4-BE49-F238E27FC236}">
                <a16:creationId xmlns:a16="http://schemas.microsoft.com/office/drawing/2014/main" id="{CD19D7A6-78D1-9F5E-D137-E6E73B62736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79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195BD02F-D05C-11FB-D670-2D084584A030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9249428" flipH="1">
            <a:off x="9125960" y="263021"/>
            <a:ext cx="1087307" cy="740436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ECDC0EAE-4594-95C0-B5A7-93F591FC5FC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9919993" y="-318661"/>
            <a:ext cx="2676525" cy="1933575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A72CE176-EE80-ACB1-4523-220DA16CFC89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H="1">
            <a:off x="10747371" y="1228715"/>
            <a:ext cx="936338" cy="944551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0032C402-B3C8-21F5-465C-EBD2A14AE106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flipH="1">
            <a:off x="11016682" y="2353172"/>
            <a:ext cx="1438275" cy="2809875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0A65A174-DB20-BFB2-07FB-0B9458A813FB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1828905" y="6225042"/>
            <a:ext cx="419100" cy="419100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54B6BE81-1686-0CAA-91B7-5F2E47BD6BCB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flipH="1">
            <a:off x="10905978" y="2600551"/>
            <a:ext cx="619125" cy="904875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3B9AED81-B659-2BAA-8F2B-C7D6392D983C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-872546" y="4568673"/>
            <a:ext cx="2512464" cy="3024714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A05784F9-1DFC-7584-5AE2-B6328C44B5B7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0800000">
            <a:off x="7045388" y="4882059"/>
            <a:ext cx="5615705" cy="2192799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C34FDAE0-6483-DB82-9DBA-043E91E520C0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1094880">
            <a:off x="7735605" y="5990166"/>
            <a:ext cx="2719525" cy="903865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C3CB8D54-7EFA-70B4-F4EE-BF58EB6D5903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flipH="1">
            <a:off x="-147184" y="-170906"/>
            <a:ext cx="1628161" cy="2899908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769A0EF4-5534-98DE-B08C-3FB8B205FBC5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flipH="1">
            <a:off x="-499359" y="-92552"/>
            <a:ext cx="1914525" cy="1371600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FE97CED6-A860-C9E6-69B0-175519371511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 rot="10800000">
            <a:off x="5249365" y="-132003"/>
            <a:ext cx="3547703" cy="1755489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C766031D-3671-8FEE-2012-17FC417A26F3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 rot="10800000">
            <a:off x="3831950" y="-4764"/>
            <a:ext cx="3531502" cy="508975"/>
          </a:xfrm>
          <a:prstGeom prst="rect">
            <a:avLst/>
          </a:prstGeom>
        </p:spPr>
      </p:pic>
      <p:pic>
        <p:nvPicPr>
          <p:cNvPr id="19" name="图形 18">
            <a:extLst>
              <a:ext uri="{FF2B5EF4-FFF2-40B4-BE49-F238E27FC236}">
                <a16:creationId xmlns:a16="http://schemas.microsoft.com/office/drawing/2014/main" id="{05D17801-6DE0-54DD-045E-E1DEDC135BD6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 rot="6630434">
            <a:off x="608600" y="3790619"/>
            <a:ext cx="762000" cy="1066800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A697C4B1-6D32-0241-22B1-653D723B342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0800000">
            <a:off x="4939957" y="5567161"/>
            <a:ext cx="2221333" cy="160473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BB9DA6B-BDDA-4531-7CA3-A5ABE4825C04}"/>
              </a:ext>
            </a:extLst>
          </p:cNvPr>
          <p:cNvSpPr txBox="1"/>
          <p:nvPr/>
        </p:nvSpPr>
        <p:spPr>
          <a:xfrm>
            <a:off x="1447946" y="1245681"/>
            <a:ext cx="9013995" cy="39010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6600" b="1" dirty="0">
                <a:solidFill>
                  <a:srgbClr val="6600CC"/>
                </a:solidFill>
                <a:latin typeface="Tanha" panose="020B0603030804020204" pitchFamily="34" charset="-78"/>
                <a:cs typeface="2  Titr" panose="00000700000000000000" pitchFamily="2" charset="-78"/>
              </a:rPr>
              <a:t>گزارش مکتوب فعالیت های صورت گرفته </a:t>
            </a:r>
            <a:endParaRPr lang="en-US" sz="6600" b="1" dirty="0">
              <a:solidFill>
                <a:srgbClr val="6600CC"/>
              </a:solidFill>
              <a:latin typeface="Tanha" panose="020B0603030804020204" pitchFamily="34" charset="-78"/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418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1AF9A6-A378-C996-89C4-38446B98F3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4B1F4531-8369-AA24-2644-00F835F6DC9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E8F04ACC-B3B7-B59B-2DA6-430414D4B1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936CDA21-5BB0-FAD1-6FA5-F1F86A9A0D1C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E4623908-0022-FB5A-9D1C-254DE59B87D7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FE40D248-F9B2-C92F-279B-7DE2C29E665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3254A546-47C8-FE24-ADCD-B6B46455FD16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9E951703-B5E0-A93B-8619-578CDA4961F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8262EE3A-7395-1260-93CE-F58DEABF08B7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B6EBFFDB-30FC-D020-362D-A2B99EEE28C4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4A889082-7862-DB39-7EAC-081C96D0B84B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75734" y="797295"/>
            <a:ext cx="9569616" cy="553998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fa-IR" altLang="zh-CN" sz="3000" b="1" dirty="0">
                <a:solidFill>
                  <a:schemeClr val="accent2">
                    <a:lumMod val="50000"/>
                  </a:schemeClr>
                </a:solidFill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معرفی و تقدیر از دانش آموزان فعال در عرصه کانون یاریگران زندگی</a:t>
            </a:r>
            <a:endParaRPr lang="zh-CN" altLang="en-US" sz="3000" b="1" dirty="0">
              <a:solidFill>
                <a:schemeClr val="accent2">
                  <a:lumMod val="50000"/>
                </a:schemeClr>
              </a:solidFill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BF62CD9-5420-92A8-4C75-A1FD5E2EA39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706" y="2377779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B72F8C3-F2AB-819F-1D4A-CB85A9F70A1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63" y="1705590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00125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E674B7-5315-4A91-EE22-96596F4310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A06F304E-2D66-5BD2-77E3-B0C51178AB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3FD896C5-90D1-2B3D-4D2B-34FA8F356B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45873B5F-E735-4081-D230-7C8B5AC92BB3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BB305668-C22F-4DFB-2C58-260EEFC94BA3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0CE6E689-C2D8-AE83-9E7D-37CA0CD128FB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ECAAC0C2-1BEE-6930-7C30-0FE61674C27F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36F4E53B-0FDF-C56B-88FE-F31CD14AB85D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0DD75B96-09CC-AD78-6493-AC8D7B67CC68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6DDB4BE6-A990-A326-33D4-49C411A83B31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EA89BE4A-AFA8-0A78-AD62-E0B692EBDEF7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275734" y="797295"/>
            <a:ext cx="9569616" cy="615553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fa-IR" altLang="zh-CN" sz="3400" b="1" dirty="0">
                <a:solidFill>
                  <a:srgbClr val="800080"/>
                </a:solidFill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تقدیر از اعضای دانش آموزی شورای یاریگران زندگی مدرسه</a:t>
            </a:r>
            <a:endParaRPr lang="zh-CN" altLang="en-US" sz="3400" b="1" dirty="0">
              <a:solidFill>
                <a:srgbClr val="800080"/>
              </a:solidFill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B250962-995D-BD8E-A0AE-662943E5167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7706" y="2377779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2CF6BD5-0F7F-25CA-2783-DB827D799DF3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063" y="1705590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762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形 4">
            <a:extLst>
              <a:ext uri="{FF2B5EF4-FFF2-40B4-BE49-F238E27FC236}">
                <a16:creationId xmlns:a16="http://schemas.microsoft.com/office/drawing/2014/main" id="{C47E7517-F604-4306-AD2E-BBF91EF83FD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4764"/>
            <a:ext cx="12192000" cy="6862764"/>
          </a:xfrm>
          <a:prstGeom prst="rect">
            <a:avLst/>
          </a:prstGeom>
        </p:spPr>
      </p:pic>
      <p:pic>
        <p:nvPicPr>
          <p:cNvPr id="31" name="图形 30">
            <a:extLst>
              <a:ext uri="{FF2B5EF4-FFF2-40B4-BE49-F238E27FC236}">
                <a16:creationId xmlns:a16="http://schemas.microsoft.com/office/drawing/2014/main" id="{0D6B073E-E81F-4AD6-AE40-BB66C70D90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39875" y="328842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58C3F0A2-8A8C-4E7E-B9BA-1873B0D8E2D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6200000">
            <a:off x="-1943707" y="736029"/>
            <a:ext cx="5615705" cy="2192799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BA7F0007-4379-42F1-8886-8829A1199F1D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>
            <a:off x="-1140085" y="729946"/>
            <a:ext cx="2719525" cy="903865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2B37399E-AAFC-4656-BA64-5A036C8EBD23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822977" y="5275631"/>
            <a:ext cx="3547703" cy="1755489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9C067249-1735-49E4-A4E7-0FEC2565F26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185340" y="6363539"/>
            <a:ext cx="3531502" cy="508975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9D7A7519-4A39-4D3D-8782-6B55CA631D60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0800000">
            <a:off x="11743675" y="2113476"/>
            <a:ext cx="419100" cy="419100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09ACAAFC-6DD2-4ED3-9586-92EB65948544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0800000">
            <a:off x="10487443" y="-788248"/>
            <a:ext cx="2512464" cy="302471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E7A4EF4F-DE8C-4479-9E5E-A98F8CBB0E99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11200021" y="4098327"/>
            <a:ext cx="1087307" cy="740436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B3A3D7F0-045A-4FF4-BF3F-D8EA60C2BA2B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1547220">
            <a:off x="6098612" y="5823870"/>
            <a:ext cx="751784" cy="758378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8D1FE21A-CE9F-45C4-A947-7D5101FECF86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6915227">
            <a:off x="1083131" y="4971328"/>
            <a:ext cx="619125" cy="904875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05042109-B23C-4149-81A0-A24B532D5498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6200000">
            <a:off x="453544" y="4987629"/>
            <a:ext cx="1438275" cy="2809875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BC599518-7D26-4A6A-AB15-5936807A98E5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0800000">
            <a:off x="2434011" y="5993509"/>
            <a:ext cx="419100" cy="419100"/>
          </a:xfrm>
          <a:prstGeom prst="rect">
            <a:avLst/>
          </a:prstGeom>
        </p:spPr>
      </p:pic>
      <p:pic>
        <p:nvPicPr>
          <p:cNvPr id="29" name="图形 28">
            <a:extLst>
              <a:ext uri="{FF2B5EF4-FFF2-40B4-BE49-F238E27FC236}">
                <a16:creationId xmlns:a16="http://schemas.microsoft.com/office/drawing/2014/main" id="{DB53D5C4-E371-48C4-A728-5AC778E2C40D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rot="17617240">
            <a:off x="8082966" y="678429"/>
            <a:ext cx="762000" cy="1066800"/>
          </a:xfrm>
          <a:prstGeom prst="rect">
            <a:avLst/>
          </a:prstGeom>
        </p:spPr>
      </p:pic>
      <p:pic>
        <p:nvPicPr>
          <p:cNvPr id="30" name="图形 29">
            <a:extLst>
              <a:ext uri="{FF2B5EF4-FFF2-40B4-BE49-F238E27FC236}">
                <a16:creationId xmlns:a16="http://schemas.microsoft.com/office/drawing/2014/main" id="{61F8F105-C4CF-44CE-A354-679EA347C112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 rot="16200000">
            <a:off x="8570339" y="-487047"/>
            <a:ext cx="1809491" cy="2024717"/>
          </a:xfrm>
          <a:prstGeom prst="rect">
            <a:avLst/>
          </a:prstGeom>
        </p:spPr>
      </p:pic>
      <p:sp>
        <p:nvSpPr>
          <p:cNvPr id="32" name="标题 1">
            <a:extLst>
              <a:ext uri="{FF2B5EF4-FFF2-40B4-BE49-F238E27FC236}">
                <a16:creationId xmlns:a16="http://schemas.microsoft.com/office/drawing/2014/main" id="{8CE51E51-8E12-4872-8FCA-E8E1E6B13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3976" y="1895333"/>
            <a:ext cx="7308502" cy="1325563"/>
          </a:xfrm>
        </p:spPr>
        <p:txBody>
          <a:bodyPr>
            <a:noAutofit/>
          </a:bodyPr>
          <a:lstStyle/>
          <a:p>
            <a:pPr algn="ctr">
              <a:lnSpc>
                <a:spcPct val="200000"/>
              </a:lnSpc>
            </a:pPr>
            <a:r>
              <a:rPr lang="fa-IR" altLang="zh-CN" sz="4800" dirty="0">
                <a:solidFill>
                  <a:srgbClr val="002060"/>
                </a:solidFill>
                <a:latin typeface="Tanha" panose="020B0603030804020204" pitchFamily="34" charset="-78"/>
                <a:ea typeface="仓耳天群行楷 W01" panose="02020400000000000000" pitchFamily="18" charset="-122"/>
                <a:cs typeface="2  Titr" panose="00000700000000000000" pitchFamily="2" charset="-78"/>
                <a:sym typeface="+mn-lt"/>
              </a:rPr>
              <a:t>باتشکر از همه دانش آموزان و همکاران و اولیا محترم</a:t>
            </a:r>
            <a:endParaRPr lang="zh-CN" altLang="en-US" sz="4800" dirty="0">
              <a:solidFill>
                <a:srgbClr val="002060"/>
              </a:solidFill>
              <a:latin typeface="Tanha" panose="020B0603030804020204" pitchFamily="34" charset="-78"/>
              <a:ea typeface="仓耳天群行楷 W01" panose="02020400000000000000" pitchFamily="18" charset="-122"/>
              <a:cs typeface="2  Titr" panose="00000700000000000000" pitchFamily="2" charset="-78"/>
              <a:sym typeface="+mn-lt"/>
            </a:endParaRP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5E25C540-0FC1-3CA8-A969-1FAA644E5AFF}"/>
              </a:ext>
            </a:extLst>
          </p:cNvPr>
          <p:cNvSpPr txBox="1">
            <a:spLocks/>
          </p:cNvSpPr>
          <p:nvPr/>
        </p:nvSpPr>
        <p:spPr>
          <a:xfrm>
            <a:off x="1243013" y="4116311"/>
            <a:ext cx="786232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200000"/>
              </a:lnSpc>
            </a:pPr>
            <a:r>
              <a:rPr lang="fa-IR" altLang="zh-CN" sz="3600" b="1" dirty="0">
                <a:solidFill>
                  <a:srgbClr val="FF0000"/>
                </a:solidFill>
                <a:latin typeface="Vazir" panose="020B0603030804020204" pitchFamily="34" charset="-78"/>
                <a:ea typeface="仓耳天群行楷 W01" panose="02020400000000000000" pitchFamily="18" charset="-122"/>
                <a:cs typeface="Vazir" panose="020B0603030804020204" pitchFamily="34" charset="-78"/>
                <a:sym typeface="+mn-lt"/>
              </a:rPr>
              <a:t>مدیریت دبیرستان حضرت فاطمه (س)</a:t>
            </a:r>
            <a:endParaRPr lang="zh-CN" altLang="en-US" sz="3600" b="1" dirty="0">
              <a:solidFill>
                <a:srgbClr val="FF0000"/>
              </a:solidFill>
              <a:latin typeface="Vazir" panose="020B0603030804020204" pitchFamily="34" charset="-78"/>
              <a:ea typeface="仓耳天群行楷 W01" panose="02020400000000000000" pitchFamily="18" charset="-122"/>
              <a:cs typeface="Vazir" panose="020B0603030804020204" pitchFamily="34" charset="-78"/>
              <a:sym typeface="+mn-lt"/>
            </a:endParaRPr>
          </a:p>
        </p:txBody>
      </p:sp>
      <p:pic>
        <p:nvPicPr>
          <p:cNvPr id="15" name="Picture 14" descr="A green tree with leaves&#10;&#10;Description automatically generated">
            <a:extLst>
              <a:ext uri="{FF2B5EF4-FFF2-40B4-BE49-F238E27FC236}">
                <a16:creationId xmlns:a16="http://schemas.microsoft.com/office/drawing/2014/main" id="{B997C395-E1DD-0C67-CF63-8152BC5E4548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1390" y="1486516"/>
            <a:ext cx="3366906" cy="3847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297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250"/>
                            </p:stCondLst>
                            <p:childTnLst>
                              <p:par>
                                <p:cTn id="7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2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6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75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7E3FCD-FEC6-0E2B-C8C3-E80C2CE8B5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形 4">
            <a:extLst>
              <a:ext uri="{FF2B5EF4-FFF2-40B4-BE49-F238E27FC236}">
                <a16:creationId xmlns:a16="http://schemas.microsoft.com/office/drawing/2014/main" id="{EC03025F-EDD6-C9A2-B0D0-1B803F33EA8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0" y="-4764"/>
            <a:ext cx="12192000" cy="6862764"/>
          </a:xfrm>
          <a:prstGeom prst="rect">
            <a:avLst/>
          </a:prstGeom>
        </p:spPr>
      </p:pic>
      <p:pic>
        <p:nvPicPr>
          <p:cNvPr id="31" name="图形 30">
            <a:extLst>
              <a:ext uri="{FF2B5EF4-FFF2-40B4-BE49-F238E27FC236}">
                <a16:creationId xmlns:a16="http://schemas.microsoft.com/office/drawing/2014/main" id="{56A1B6CB-9817-3D0C-68E0-007120FAEEF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339875" y="470371"/>
            <a:ext cx="11476323" cy="5967217"/>
          </a:xfrm>
          <a:prstGeom prst="rect">
            <a:avLst/>
          </a:prstGeom>
          <a:ln>
            <a:noFill/>
          </a:ln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C64496A8-B1D9-59FD-B1D0-5FBC025AB547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6200000">
            <a:off x="-1943707" y="736029"/>
            <a:ext cx="5615705" cy="2192799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26235FE9-48D2-41A8-492F-7187614BCBEE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16200000">
            <a:off x="-1140085" y="729946"/>
            <a:ext cx="2719525" cy="903865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D36DBC33-B2F0-32A4-935A-F697A77C7048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8822977" y="5275631"/>
            <a:ext cx="3547703" cy="1755489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0235308C-4B1A-0E96-7815-CD4130DA4266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6185340" y="6363539"/>
            <a:ext cx="3531502" cy="508975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E7E8F327-1A30-651E-3171-166729246B4C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0800000">
            <a:off x="11743675" y="2113476"/>
            <a:ext cx="419100" cy="419100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85CFA0A8-CDE7-56B3-0287-722E44F1A1F5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0800000">
            <a:off x="10487443" y="-788248"/>
            <a:ext cx="2512464" cy="302471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BED326D6-0818-820E-FD0E-A70132D34E5E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1200021" y="4098327"/>
            <a:ext cx="1087307" cy="740436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37A48269-2FD6-B7BA-5F51-2A8170C03007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 rot="11547220">
            <a:off x="-471220" y="5823869"/>
            <a:ext cx="751784" cy="758378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8869FC38-4767-B4BE-BD5E-133964A16CF9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 rot="16915227">
            <a:off x="1083131" y="4971328"/>
            <a:ext cx="619125" cy="904875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414AA079-D1D7-5C2B-0F76-F75FEB67D55C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 rot="16200000">
            <a:off x="453544" y="4987629"/>
            <a:ext cx="1438275" cy="2809875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D31F5887-069B-A080-73DE-F45D0A1A6F9D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0800000">
            <a:off x="2434011" y="5993509"/>
            <a:ext cx="419100" cy="41910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6E29B119-8858-CE00-0EF7-A7D33C7CF223}"/>
              </a:ext>
            </a:extLst>
          </p:cNvPr>
          <p:cNvSpPr/>
          <p:nvPr/>
        </p:nvSpPr>
        <p:spPr>
          <a:xfrm>
            <a:off x="1094647" y="809266"/>
            <a:ext cx="825141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altLang="zh-CN" sz="3000" b="1" dirty="0">
                <a:solidFill>
                  <a:srgbClr val="002060"/>
                </a:solidFill>
                <a:cs typeface="2  Titr" panose="00000700000000000000" pitchFamily="2" charset="-78"/>
                <a:sym typeface="+mn-lt"/>
              </a:rPr>
              <a:t>اهم فعالیت های صورت گرفته این مدرسه عبارتند از : 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cs typeface="2  Titr" panose="00000700000000000000" pitchFamily="2" charset="-78"/>
              <a:sym typeface="+mn-lt"/>
            </a:endParaRPr>
          </a:p>
        </p:txBody>
      </p:sp>
      <p:sp>
        <p:nvSpPr>
          <p:cNvPr id="26" name="PA-矩形 12">
            <a:extLst>
              <a:ext uri="{FF2B5EF4-FFF2-40B4-BE49-F238E27FC236}">
                <a16:creationId xmlns:a16="http://schemas.microsoft.com/office/drawing/2014/main" id="{D7F88DAB-AA1B-EF4A-4F95-642FB75F48F4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596790" y="1574452"/>
            <a:ext cx="9121062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rtl="1"/>
            <a:r>
              <a:rPr lang="fa-IR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2  Titr" panose="00000700000000000000" pitchFamily="2" charset="-78"/>
                <a:sym typeface="+mn-lt"/>
              </a:rPr>
              <a:t>- برگزاری کارگروه و برگزاری جلسه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30" name="图形 29">
            <a:extLst>
              <a:ext uri="{FF2B5EF4-FFF2-40B4-BE49-F238E27FC236}">
                <a16:creationId xmlns:a16="http://schemas.microsoft.com/office/drawing/2014/main" id="{235E4958-A972-1D1A-C8A8-E578D176BCA3}"/>
              </a:ext>
            </a:extLst>
          </p:cNvPr>
          <p:cNvPicPr>
            <a:picLocks noChangeAspect="1"/>
          </p:cNvPicPr>
          <p:nvPr/>
        </p:nvPicPr>
        <p:blipFill>
          <a:blip r:embed="rId3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 rot="16200000">
            <a:off x="8570339" y="-487047"/>
            <a:ext cx="1809491" cy="2024717"/>
          </a:xfrm>
          <a:prstGeom prst="rect">
            <a:avLst/>
          </a:prstGeom>
        </p:spPr>
      </p:pic>
      <p:sp>
        <p:nvSpPr>
          <p:cNvPr id="2" name="PA-矩形 12">
            <a:extLst>
              <a:ext uri="{FF2B5EF4-FFF2-40B4-BE49-F238E27FC236}">
                <a16:creationId xmlns:a16="http://schemas.microsoft.com/office/drawing/2014/main" id="{E057898B-F48A-4529-0595-787BBF4C665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2246811" y="2111245"/>
            <a:ext cx="9121062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rtl="1"/>
            <a:r>
              <a:rPr lang="fa-IR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2  Titr" panose="00000700000000000000" pitchFamily="2" charset="-78"/>
                <a:sym typeface="+mn-lt"/>
              </a:rPr>
              <a:t>- صدور ابلاغ برای اعضای کانون یاریگران زندگی مدرسه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2  Titr" panose="00000700000000000000" pitchFamily="2" charset="-78"/>
              <a:sym typeface="+mn-lt"/>
            </a:endParaRPr>
          </a:p>
        </p:txBody>
      </p:sp>
      <p:sp>
        <p:nvSpPr>
          <p:cNvPr id="3" name="PA-矩形 12">
            <a:extLst>
              <a:ext uri="{FF2B5EF4-FFF2-40B4-BE49-F238E27FC236}">
                <a16:creationId xmlns:a16="http://schemas.microsoft.com/office/drawing/2014/main" id="{4829CF89-3FB6-9E0E-6247-36514F7CD741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2436190" y="2642517"/>
            <a:ext cx="9121062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rtl="1"/>
            <a:r>
              <a:rPr lang="fa-IR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2  Titr" panose="00000700000000000000" pitchFamily="2" charset="-78"/>
                <a:sym typeface="+mn-lt"/>
              </a:rPr>
              <a:t>- چاپ بنر چارت اعضای یاریگران مدرسه و نصب در سالن مدرسه  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2  Titr" panose="00000700000000000000" pitchFamily="2" charset="-78"/>
              <a:sym typeface="+mn-lt"/>
            </a:endParaRPr>
          </a:p>
        </p:txBody>
      </p:sp>
      <p:sp>
        <p:nvSpPr>
          <p:cNvPr id="4" name="PA-矩形 12">
            <a:extLst>
              <a:ext uri="{FF2B5EF4-FFF2-40B4-BE49-F238E27FC236}">
                <a16:creationId xmlns:a16="http://schemas.microsoft.com/office/drawing/2014/main" id="{9BE79F16-572B-A75B-69ED-A2C91A3E7C32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2500090" y="3201127"/>
            <a:ext cx="9121062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rtl="1"/>
            <a:r>
              <a:rPr lang="fa-IR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2  Titr" panose="00000700000000000000" pitchFamily="2" charset="-78"/>
                <a:sym typeface="+mn-lt"/>
              </a:rPr>
              <a:t>- صدور کارت اعضای یاریگران و توزیع بین دانش آموزان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2  Titr" panose="00000700000000000000" pitchFamily="2" charset="-78"/>
              <a:sym typeface="+mn-lt"/>
            </a:endParaRPr>
          </a:p>
        </p:txBody>
      </p:sp>
      <p:sp>
        <p:nvSpPr>
          <p:cNvPr id="15" name="PA-矩形 12">
            <a:extLst>
              <a:ext uri="{FF2B5EF4-FFF2-40B4-BE49-F238E27FC236}">
                <a16:creationId xmlns:a16="http://schemas.microsoft.com/office/drawing/2014/main" id="{5997A1F9-9B9E-035E-C422-90F75F197339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174702" y="3775139"/>
            <a:ext cx="9121062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rtl="1"/>
            <a:r>
              <a:rPr lang="fa-IR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2  Titr" panose="00000700000000000000" pitchFamily="2" charset="-78"/>
                <a:sym typeface="+mn-lt"/>
              </a:rPr>
              <a:t>- طراحی جداول و درخت های مشکلات و راهکارهای مدرسه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2  Titr" panose="00000700000000000000" pitchFamily="2" charset="-78"/>
              <a:sym typeface="+mn-lt"/>
            </a:endParaRPr>
          </a:p>
        </p:txBody>
      </p:sp>
      <p:sp>
        <p:nvSpPr>
          <p:cNvPr id="16" name="PA-矩形 12">
            <a:extLst>
              <a:ext uri="{FF2B5EF4-FFF2-40B4-BE49-F238E27FC236}">
                <a16:creationId xmlns:a16="http://schemas.microsoft.com/office/drawing/2014/main" id="{759F9531-6EBE-F36D-AC57-6AB4AA525796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2104275" y="4348033"/>
            <a:ext cx="9121062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rtl="1"/>
            <a:r>
              <a:rPr lang="fa-IR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2  Titr" panose="00000700000000000000" pitchFamily="2" charset="-78"/>
                <a:sym typeface="+mn-lt"/>
              </a:rPr>
              <a:t>- برگزاری کارگاه های آموزشی برای دانش آموزان توسط مشاور مدرسه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2  Titr" panose="00000700000000000000" pitchFamily="2" charset="-78"/>
              <a:sym typeface="+mn-lt"/>
            </a:endParaRPr>
          </a:p>
        </p:txBody>
      </p:sp>
      <p:sp>
        <p:nvSpPr>
          <p:cNvPr id="20" name="PA-矩形 12">
            <a:extLst>
              <a:ext uri="{FF2B5EF4-FFF2-40B4-BE49-F238E27FC236}">
                <a16:creationId xmlns:a16="http://schemas.microsoft.com/office/drawing/2014/main" id="{F7FCAB96-8113-1330-DFB0-E075E164F2AE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2182027" y="4935885"/>
            <a:ext cx="9121062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rtl="1"/>
            <a:r>
              <a:rPr lang="fa-IR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2  Titr" panose="00000700000000000000" pitchFamily="2" charset="-78"/>
                <a:sym typeface="+mn-lt"/>
              </a:rPr>
              <a:t>- برگزاری کارگاه آموزشی برای والدین 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2  Titr" panose="00000700000000000000" pitchFamily="2" charset="-78"/>
              <a:sym typeface="+mn-lt"/>
            </a:endParaRPr>
          </a:p>
        </p:txBody>
      </p:sp>
      <p:sp>
        <p:nvSpPr>
          <p:cNvPr id="32" name="PA-矩形 12">
            <a:extLst>
              <a:ext uri="{FF2B5EF4-FFF2-40B4-BE49-F238E27FC236}">
                <a16:creationId xmlns:a16="http://schemas.microsoft.com/office/drawing/2014/main" id="{0B33842C-35CB-CB9E-C75C-BF3A4EEC7DFF}"/>
              </a:ext>
            </a:extLst>
          </p:cNvPr>
          <p:cNvSpPr/>
          <p:nvPr>
            <p:custDataLst>
              <p:tags r:id="rId8"/>
            </p:custDataLst>
          </p:nvPr>
        </p:nvSpPr>
        <p:spPr>
          <a:xfrm>
            <a:off x="1094648" y="5539074"/>
            <a:ext cx="8305692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rtl="1"/>
            <a:r>
              <a:rPr lang="fa-IR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2  Titr" panose="00000700000000000000" pitchFamily="2" charset="-78"/>
                <a:sym typeface="+mn-lt"/>
              </a:rPr>
              <a:t>- برگزاری کارگاه آموزشی ویژه همکاران توسط مشاور مدرسه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2  Titr" panose="00000700000000000000" pitchFamily="2" charset="-78"/>
              <a:sym typeface="+mn-lt"/>
            </a:endParaRPr>
          </a:p>
          <a:p>
            <a:pPr algn="r"/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2  Titr" panose="00000700000000000000" pitchFamily="2" charset="-78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73835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6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  <p:bldP spid="2" grpId="0"/>
      <p:bldP spid="3" grpId="0"/>
      <p:bldP spid="4" grpId="0"/>
      <p:bldP spid="15" grpId="0"/>
      <p:bldP spid="16" grpId="0"/>
      <p:bldP spid="20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C7C874-A668-6B6D-861A-5F6247A581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形 4">
            <a:extLst>
              <a:ext uri="{FF2B5EF4-FFF2-40B4-BE49-F238E27FC236}">
                <a16:creationId xmlns:a16="http://schemas.microsoft.com/office/drawing/2014/main" id="{B6310990-5565-A637-6874-28A881ABE05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9225" y="-33977"/>
            <a:ext cx="12192000" cy="6862764"/>
          </a:xfrm>
          <a:prstGeom prst="rect">
            <a:avLst/>
          </a:prstGeom>
        </p:spPr>
      </p:pic>
      <p:pic>
        <p:nvPicPr>
          <p:cNvPr id="31" name="图形 30">
            <a:extLst>
              <a:ext uri="{FF2B5EF4-FFF2-40B4-BE49-F238E27FC236}">
                <a16:creationId xmlns:a16="http://schemas.microsoft.com/office/drawing/2014/main" id="{EE8A90EC-A774-4D25-D41B-7F73626E42E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39875" y="470371"/>
            <a:ext cx="11476323" cy="5967217"/>
          </a:xfrm>
          <a:prstGeom prst="rect">
            <a:avLst/>
          </a:prstGeom>
          <a:ln>
            <a:noFill/>
          </a:ln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1886F873-24F6-421D-947C-B7CEEC37B9F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6200000">
            <a:off x="-1943707" y="736029"/>
            <a:ext cx="5615705" cy="2192799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725511FA-E623-0E2B-C895-C49EAB5028E2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6200000">
            <a:off x="-1140085" y="729946"/>
            <a:ext cx="2719525" cy="903865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E91584B4-7407-D988-1B32-2FA62BC306EA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822977" y="5275631"/>
            <a:ext cx="3547703" cy="1755489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25651E62-7FFC-F00C-421B-F766ECCF9ACE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185340" y="6363539"/>
            <a:ext cx="3531502" cy="508975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341BF042-2EFE-8876-FEE8-F451C60D5704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0800000">
            <a:off x="11743675" y="2113476"/>
            <a:ext cx="419100" cy="419100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A0CE7B24-AF36-5486-B31D-F8A67C6A76DC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0800000">
            <a:off x="10487443" y="-788248"/>
            <a:ext cx="2512464" cy="302471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CF0160AB-2152-593B-E103-BD35807227AD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1200021" y="4098327"/>
            <a:ext cx="1087307" cy="740436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972E0F75-3059-CEE2-4557-27C692E234E7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rot="11547220">
            <a:off x="-471220" y="5823869"/>
            <a:ext cx="751784" cy="758378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F27E501F-D09F-4979-D259-F872521375BB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 rot="16915227">
            <a:off x="1083131" y="4971328"/>
            <a:ext cx="619125" cy="904875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EF5674AD-A2E0-3BB4-0D0C-FA1D806E58F8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 rot="16200000">
            <a:off x="453544" y="4987629"/>
            <a:ext cx="1438275" cy="2809875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C1AF979D-9942-F8DB-EBB8-BED954F30326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0800000">
            <a:off x="2434011" y="5993509"/>
            <a:ext cx="419100" cy="41910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034F6B8E-D669-9FCD-DA8C-BB06C99B03BB}"/>
              </a:ext>
            </a:extLst>
          </p:cNvPr>
          <p:cNvSpPr/>
          <p:nvPr/>
        </p:nvSpPr>
        <p:spPr>
          <a:xfrm>
            <a:off x="1094647" y="809266"/>
            <a:ext cx="825141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altLang="zh-CN" sz="3000" b="1" dirty="0">
                <a:solidFill>
                  <a:srgbClr val="FF0000"/>
                </a:solidFill>
                <a:cs typeface="2  Titr" panose="00000700000000000000" pitchFamily="2" charset="-78"/>
                <a:sym typeface="+mn-lt"/>
              </a:rPr>
              <a:t>اهم فعالیت های صورت گرفته این مدرسه عبارتند از : 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uLnTx/>
              <a:uFillTx/>
              <a:cs typeface="2  Titr" panose="00000700000000000000" pitchFamily="2" charset="-78"/>
              <a:sym typeface="+mn-lt"/>
            </a:endParaRPr>
          </a:p>
        </p:txBody>
      </p:sp>
      <p:sp>
        <p:nvSpPr>
          <p:cNvPr id="26" name="PA-矩形 12">
            <a:extLst>
              <a:ext uri="{FF2B5EF4-FFF2-40B4-BE49-F238E27FC236}">
                <a16:creationId xmlns:a16="http://schemas.microsoft.com/office/drawing/2014/main" id="{3EF8696F-E02D-AB91-E114-CF120C663498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596790" y="1574452"/>
            <a:ext cx="9121062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rtl="1"/>
            <a:r>
              <a:rPr lang="fa-IR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2  Titr" panose="00000700000000000000" pitchFamily="2" charset="-78"/>
                <a:sym typeface="+mn-lt"/>
              </a:rPr>
              <a:t>- تشویق و ترغیب دانش آموزان به شرکت در جشنواره نوجوان سالم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30" name="图形 29">
            <a:extLst>
              <a:ext uri="{FF2B5EF4-FFF2-40B4-BE49-F238E27FC236}">
                <a16:creationId xmlns:a16="http://schemas.microsoft.com/office/drawing/2014/main" id="{CB2F491F-FDE6-3FDE-FE6C-E75E291666B7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 rot="16200000">
            <a:off x="8570339" y="-487047"/>
            <a:ext cx="1809491" cy="2024717"/>
          </a:xfrm>
          <a:prstGeom prst="rect">
            <a:avLst/>
          </a:prstGeom>
        </p:spPr>
      </p:pic>
      <p:sp>
        <p:nvSpPr>
          <p:cNvPr id="2" name="PA-矩形 12">
            <a:extLst>
              <a:ext uri="{FF2B5EF4-FFF2-40B4-BE49-F238E27FC236}">
                <a16:creationId xmlns:a16="http://schemas.microsoft.com/office/drawing/2014/main" id="{7B3667E4-AB2D-F674-E657-07E87042B04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364776" y="2111245"/>
            <a:ext cx="10003097" cy="1154162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rtl="1">
              <a:lnSpc>
                <a:spcPct val="150000"/>
              </a:lnSpc>
            </a:pPr>
            <a:r>
              <a:rPr lang="fa-IR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2  Titr" panose="00000700000000000000" pitchFamily="2" charset="-78"/>
                <a:sym typeface="+mn-lt"/>
              </a:rPr>
              <a:t>- به کارگیری و مشارکت نهادهای اجتماعی خارج از مدرسه از قبیل نیروی انتظامی ، پایگاه بسیج و .... </a:t>
            </a:r>
          </a:p>
        </p:txBody>
      </p:sp>
      <p:sp>
        <p:nvSpPr>
          <p:cNvPr id="15" name="PA-矩形 12">
            <a:extLst>
              <a:ext uri="{FF2B5EF4-FFF2-40B4-BE49-F238E27FC236}">
                <a16:creationId xmlns:a16="http://schemas.microsoft.com/office/drawing/2014/main" id="{7D664771-9EA4-EE19-24F3-57993C63819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1596790" y="3474888"/>
            <a:ext cx="9876398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rtl="1"/>
            <a:r>
              <a:rPr lang="fa-IR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2  Titr" panose="00000700000000000000" pitchFamily="2" charset="-78"/>
                <a:sym typeface="+mn-lt"/>
              </a:rPr>
              <a:t>- فضاسازی مدرسه از طریق نصب پوسترو  تراکت در تابلو اعلانات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2  Titr" panose="00000700000000000000" pitchFamily="2" charset="-78"/>
              <a:sym typeface="+mn-lt"/>
            </a:endParaRPr>
          </a:p>
        </p:txBody>
      </p:sp>
      <p:sp>
        <p:nvSpPr>
          <p:cNvPr id="16" name="PA-矩形 12">
            <a:extLst>
              <a:ext uri="{FF2B5EF4-FFF2-40B4-BE49-F238E27FC236}">
                <a16:creationId xmlns:a16="http://schemas.microsoft.com/office/drawing/2014/main" id="{627F18B0-EFA3-D195-2AC6-89C346E24DA0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364776" y="4119427"/>
            <a:ext cx="9860561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rtl="1"/>
            <a:r>
              <a:rPr lang="fa-IR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2  Titr" panose="00000700000000000000" pitchFamily="2" charset="-78"/>
                <a:sym typeface="+mn-lt"/>
              </a:rPr>
              <a:t>- برگزاری نمایشگاه کتاب و نمایشگاه عکس در هفته مبارزه با آسیب های اجتماعی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2  Titr" panose="00000700000000000000" pitchFamily="2" charset="-78"/>
              <a:sym typeface="+mn-lt"/>
            </a:endParaRPr>
          </a:p>
        </p:txBody>
      </p:sp>
      <p:sp>
        <p:nvSpPr>
          <p:cNvPr id="20" name="PA-矩形 12">
            <a:extLst>
              <a:ext uri="{FF2B5EF4-FFF2-40B4-BE49-F238E27FC236}">
                <a16:creationId xmlns:a16="http://schemas.microsoft.com/office/drawing/2014/main" id="{C3162017-0B43-1408-8FF2-CB101B5D3263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2182027" y="4764429"/>
            <a:ext cx="9121062" cy="461665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rtl="1"/>
            <a:r>
              <a:rPr lang="fa-IR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2  Titr" panose="00000700000000000000" pitchFamily="2" charset="-78"/>
                <a:sym typeface="+mn-lt"/>
              </a:rPr>
              <a:t>- تشکیل گروه یاریگران زندگی درشاد و ارسال مطالب توسط دانش آموزان 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2  Titr" panose="00000700000000000000" pitchFamily="2" charset="-78"/>
              <a:sym typeface="+mn-lt"/>
            </a:endParaRPr>
          </a:p>
        </p:txBody>
      </p:sp>
      <p:sp>
        <p:nvSpPr>
          <p:cNvPr id="32" name="PA-矩形 12">
            <a:extLst>
              <a:ext uri="{FF2B5EF4-FFF2-40B4-BE49-F238E27FC236}">
                <a16:creationId xmlns:a16="http://schemas.microsoft.com/office/drawing/2014/main" id="{640A2702-9087-418B-43E7-BDBA822195A5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>
            <a:off x="1094648" y="5439058"/>
            <a:ext cx="8305692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rtl="1"/>
            <a:r>
              <a:rPr lang="fa-IR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2  Titr" panose="00000700000000000000" pitchFamily="2" charset="-78"/>
                <a:sym typeface="+mn-lt"/>
              </a:rPr>
              <a:t>- گفتگوهای چهره به چهره با دانش آموزان و بررسی مشکلات آنها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2  Titr" panose="00000700000000000000" pitchFamily="2" charset="-78"/>
              <a:sym typeface="+mn-lt"/>
            </a:endParaRPr>
          </a:p>
          <a:p>
            <a:pPr algn="r" rtl="1"/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2  Titr" panose="00000700000000000000" pitchFamily="2" charset="-78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079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  <p:bldP spid="2" grpId="0"/>
      <p:bldP spid="15" grpId="0"/>
      <p:bldP spid="16" grpId="0"/>
      <p:bldP spid="20" grpId="0"/>
      <p:bldP spid="3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DEE043-F38F-8948-40B8-4EBF31A05E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形 4">
            <a:extLst>
              <a:ext uri="{FF2B5EF4-FFF2-40B4-BE49-F238E27FC236}">
                <a16:creationId xmlns:a16="http://schemas.microsoft.com/office/drawing/2014/main" id="{1EA2D846-DAE0-59C0-74EE-A7D3A6153172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9225" y="-33977"/>
            <a:ext cx="12192000" cy="6862764"/>
          </a:xfrm>
          <a:prstGeom prst="rect">
            <a:avLst/>
          </a:prstGeom>
        </p:spPr>
      </p:pic>
      <p:pic>
        <p:nvPicPr>
          <p:cNvPr id="31" name="图形 30">
            <a:extLst>
              <a:ext uri="{FF2B5EF4-FFF2-40B4-BE49-F238E27FC236}">
                <a16:creationId xmlns:a16="http://schemas.microsoft.com/office/drawing/2014/main" id="{A851FAF0-01B1-FF20-1E4B-D519A0122A0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39875" y="470371"/>
            <a:ext cx="11476323" cy="5967217"/>
          </a:xfrm>
          <a:prstGeom prst="rect">
            <a:avLst/>
          </a:prstGeom>
          <a:ln>
            <a:noFill/>
          </a:ln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16D8F173-B7EC-174F-7E94-063CB507F046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6200000">
            <a:off x="-1943707" y="736029"/>
            <a:ext cx="5615705" cy="2192799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9261257A-4966-1F9E-85A6-0097E1CF0E0C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6200000">
            <a:off x="-1140085" y="729946"/>
            <a:ext cx="2719525" cy="903865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D6A2CCC2-AB32-8174-36C2-EBCC3058CB2E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822977" y="5275631"/>
            <a:ext cx="3547703" cy="1755489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BD9FF505-629C-7701-370A-ED59DE1D4C6A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6185340" y="6363539"/>
            <a:ext cx="3531502" cy="508975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5D429019-A34D-3191-031A-8D67BF06ACDF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0800000">
            <a:off x="11743675" y="2113476"/>
            <a:ext cx="419100" cy="419100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F8BBFC91-C2D0-1FFC-F405-A71B2606E2AB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0800000">
            <a:off x="10487443" y="-788248"/>
            <a:ext cx="2512464" cy="302471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3257A40D-5BAF-A940-615B-C034A5EAC52C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1200021" y="4098327"/>
            <a:ext cx="1087307" cy="740436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AA9F897F-88EB-9C43-AF97-848EACA7618A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11547220">
            <a:off x="-471220" y="5823869"/>
            <a:ext cx="751784" cy="758378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474E2618-56FC-4A3F-7EEF-6A2B3374FCAB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rot="16915227">
            <a:off x="1083131" y="4971328"/>
            <a:ext cx="619125" cy="904875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9D51B631-CD95-4B73-45EC-9C734BF01980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 rot="16200000">
            <a:off x="453544" y="4987629"/>
            <a:ext cx="1438275" cy="2809875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D9709D43-88DA-6B1C-06F6-8D07A31070C8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10800000">
            <a:off x="2434011" y="5993509"/>
            <a:ext cx="419100" cy="419100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647DD811-17FE-560D-ED8C-4351C51ACFB4}"/>
              </a:ext>
            </a:extLst>
          </p:cNvPr>
          <p:cNvSpPr/>
          <p:nvPr/>
        </p:nvSpPr>
        <p:spPr>
          <a:xfrm>
            <a:off x="1094647" y="809266"/>
            <a:ext cx="8251411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altLang="zh-CN" sz="3000" b="1" dirty="0">
                <a:solidFill>
                  <a:srgbClr val="800080"/>
                </a:solidFill>
                <a:cs typeface="2  Titr" panose="00000700000000000000" pitchFamily="2" charset="-78"/>
                <a:sym typeface="+mn-lt"/>
              </a:rPr>
              <a:t>اهم فعالیت های صورت گرفته این مدرسه عبارتند از : </a:t>
            </a:r>
            <a:endParaRPr kumimoji="0" lang="zh-CN" altLang="en-US" sz="3000" b="1" i="0" u="none" strike="noStrike" kern="1200" cap="none" spc="0" normalizeH="0" baseline="0" noProof="0" dirty="0">
              <a:ln>
                <a:noFill/>
              </a:ln>
              <a:solidFill>
                <a:srgbClr val="800080"/>
              </a:solidFill>
              <a:uLnTx/>
              <a:uFillTx/>
              <a:cs typeface="2  Titr" panose="00000700000000000000" pitchFamily="2" charset="-78"/>
              <a:sym typeface="+mn-lt"/>
            </a:endParaRPr>
          </a:p>
        </p:txBody>
      </p:sp>
      <p:sp>
        <p:nvSpPr>
          <p:cNvPr id="26" name="PA-矩形 12">
            <a:extLst>
              <a:ext uri="{FF2B5EF4-FFF2-40B4-BE49-F238E27FC236}">
                <a16:creationId xmlns:a16="http://schemas.microsoft.com/office/drawing/2014/main" id="{69B501B6-A9F5-6B1F-DAC4-D209DDCD337E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364776" y="1574452"/>
            <a:ext cx="9353076" cy="1154162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rtl="1">
              <a:lnSpc>
                <a:spcPct val="150000"/>
              </a:lnSpc>
            </a:pPr>
            <a:r>
              <a:rPr lang="fa-IR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2  Titr" panose="00000700000000000000" pitchFamily="2" charset="-78"/>
                <a:sym typeface="+mn-lt"/>
              </a:rPr>
              <a:t>- برگزاری مسابقه کتابخوانی با موضوع آسیب های اجتماعی و تقدیر از دانش آموزان برتر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30" name="图形 29">
            <a:extLst>
              <a:ext uri="{FF2B5EF4-FFF2-40B4-BE49-F238E27FC236}">
                <a16:creationId xmlns:a16="http://schemas.microsoft.com/office/drawing/2014/main" id="{5FE45F9D-67DE-792F-229B-BCB384BB1378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 rot="16200000">
            <a:off x="8570339" y="-487047"/>
            <a:ext cx="1809491" cy="2024717"/>
          </a:xfrm>
          <a:prstGeom prst="rect">
            <a:avLst/>
          </a:prstGeom>
        </p:spPr>
      </p:pic>
      <p:sp>
        <p:nvSpPr>
          <p:cNvPr id="15" name="PA-矩形 12">
            <a:extLst>
              <a:ext uri="{FF2B5EF4-FFF2-40B4-BE49-F238E27FC236}">
                <a16:creationId xmlns:a16="http://schemas.microsoft.com/office/drawing/2014/main" id="{56C1AC69-539C-65D0-3A5C-47CB0825172A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1094647" y="2731922"/>
            <a:ext cx="10378541" cy="1154162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rtl="1">
              <a:lnSpc>
                <a:spcPct val="150000"/>
              </a:lnSpc>
            </a:pPr>
            <a:r>
              <a:rPr lang="fa-IR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2  Titr" panose="00000700000000000000" pitchFamily="2" charset="-78"/>
                <a:sym typeface="+mn-lt"/>
              </a:rPr>
              <a:t>- برگزاری مسابقه دارت ویژه دانش آموزان و همکاران به مناسبت هفته مبارزه با آسیب های اجتماعی توسط کانون یاریگران زندگی مدرسه 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2  Titr" panose="00000700000000000000" pitchFamily="2" charset="-78"/>
              <a:sym typeface="+mn-lt"/>
            </a:endParaRPr>
          </a:p>
        </p:txBody>
      </p:sp>
      <p:sp>
        <p:nvSpPr>
          <p:cNvPr id="3" name="PA-矩形 12">
            <a:extLst>
              <a:ext uri="{FF2B5EF4-FFF2-40B4-BE49-F238E27FC236}">
                <a16:creationId xmlns:a16="http://schemas.microsoft.com/office/drawing/2014/main" id="{CC4176EF-D7E7-3F58-7BC4-7A459A8B3226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906729" y="3960694"/>
            <a:ext cx="10378541" cy="60016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rtl="1">
              <a:lnSpc>
                <a:spcPct val="150000"/>
              </a:lnSpc>
            </a:pPr>
            <a:r>
              <a:rPr lang="fa-IR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2  Titr" panose="00000700000000000000" pitchFamily="2" charset="-78"/>
                <a:sym typeface="+mn-lt"/>
              </a:rPr>
              <a:t>- معرفی دانش آموزان فعال در زمینه کانون یاریگران زندگی در کانال مدرسه و صبحگاه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2  Titr" panose="00000700000000000000" pitchFamily="2" charset="-78"/>
              <a:sym typeface="+mn-lt"/>
            </a:endParaRPr>
          </a:p>
        </p:txBody>
      </p:sp>
      <p:sp>
        <p:nvSpPr>
          <p:cNvPr id="22" name="PA-矩形 12">
            <a:extLst>
              <a:ext uri="{FF2B5EF4-FFF2-40B4-BE49-F238E27FC236}">
                <a16:creationId xmlns:a16="http://schemas.microsoft.com/office/drawing/2014/main" id="{48B0A58D-4E4B-3734-71D0-1A35680FDBC8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888765" y="4619899"/>
            <a:ext cx="10378541" cy="600164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just" rtl="1">
              <a:lnSpc>
                <a:spcPct val="150000"/>
              </a:lnSpc>
            </a:pPr>
            <a:r>
              <a:rPr lang="fa-IR" altLang="zh-CN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2  Titr" panose="00000700000000000000" pitchFamily="2" charset="-78"/>
                <a:sym typeface="+mn-lt"/>
              </a:rPr>
              <a:t>- تقدیر از اعضای دانش آموزی شورای کانون یاریگران زندگی مدرسه  در هفته امورتربیتی 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cs typeface="2  Titr" panose="00000700000000000000" pitchFamily="2" charset="-78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96972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6" grpId="0"/>
      <p:bldP spid="15" grpId="0"/>
      <p:bldP spid="3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22E729A2-27B9-4C59-80CB-1760E7BF646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4764"/>
            <a:ext cx="12192000" cy="6862764"/>
          </a:xfrm>
          <a:prstGeom prst="rect">
            <a:avLst/>
          </a:prstGeom>
        </p:spPr>
      </p:pic>
      <p:pic>
        <p:nvPicPr>
          <p:cNvPr id="3" name="图形 2">
            <a:extLst>
              <a:ext uri="{FF2B5EF4-FFF2-40B4-BE49-F238E27FC236}">
                <a16:creationId xmlns:a16="http://schemas.microsoft.com/office/drawing/2014/main" id="{A9517560-E37E-4923-99CB-17D5CED037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779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D9A8788C-0D8D-43CF-80F7-6188807383B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9249428" flipH="1">
            <a:off x="9125960" y="263021"/>
            <a:ext cx="1087307" cy="740436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58E2F593-BD19-47EA-B61C-6C7309AC37C7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flipH="1">
            <a:off x="9919993" y="-318661"/>
            <a:ext cx="2676525" cy="1933575"/>
          </a:xfrm>
          <a:prstGeom prst="rect">
            <a:avLst/>
          </a:prstGeom>
        </p:spPr>
      </p:pic>
      <p:pic>
        <p:nvPicPr>
          <p:cNvPr id="7" name="图形 6">
            <a:extLst>
              <a:ext uri="{FF2B5EF4-FFF2-40B4-BE49-F238E27FC236}">
                <a16:creationId xmlns:a16="http://schemas.microsoft.com/office/drawing/2014/main" id="{0CE90054-C4CE-4A0E-96E1-0B1FBCCB5695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flipH="1">
            <a:off x="10747371" y="1228715"/>
            <a:ext cx="936338" cy="944551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EA761D0F-20E7-4019-8235-3D6E212DCE5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flipH="1">
            <a:off x="11016682" y="2353172"/>
            <a:ext cx="1438275" cy="2809875"/>
          </a:xfrm>
          <a:prstGeom prst="rect">
            <a:avLst/>
          </a:prstGeom>
        </p:spPr>
      </p:pic>
      <p:pic>
        <p:nvPicPr>
          <p:cNvPr id="9" name="图形 8">
            <a:extLst>
              <a:ext uri="{FF2B5EF4-FFF2-40B4-BE49-F238E27FC236}">
                <a16:creationId xmlns:a16="http://schemas.microsoft.com/office/drawing/2014/main" id="{80E7679F-DC44-4C15-9CBA-3DC2F52DC2C3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flipH="1">
            <a:off x="1828905" y="6225042"/>
            <a:ext cx="419100" cy="419100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B3F72732-34CC-4364-A67B-FC9824F2A2C2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flipH="1">
            <a:off x="10905978" y="2600551"/>
            <a:ext cx="619125" cy="904875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7380BDCF-E29F-4627-B366-C921138FD38C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-872546" y="4568673"/>
            <a:ext cx="2512464" cy="3024714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066BD147-2B9F-4750-BE3C-93CF8B05FBAD}"/>
              </a:ext>
            </a:extLst>
          </p:cNvPr>
          <p:cNvPicPr>
            <a:picLocks noChangeAspect="1"/>
          </p:cNvPicPr>
          <p:nvPr/>
        </p:nvPicPr>
        <p:blipFill>
          <a:blip r:embed="rId2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0800000">
            <a:off x="7045388" y="4882059"/>
            <a:ext cx="5615705" cy="2192799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C8821AE8-1017-4746-A7EF-CE7B2226220D}"/>
              </a:ext>
            </a:extLst>
          </p:cNvPr>
          <p:cNvPicPr>
            <a:picLocks noChangeAspect="1"/>
          </p:cNvPicPr>
          <p:nvPr/>
        </p:nvPicPr>
        <p:blipFill>
          <a:blip r:embed="rId2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11094880">
            <a:off x="7735605" y="5990166"/>
            <a:ext cx="2719525" cy="903865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1A981241-DDD5-406B-9DB0-AC7C34C93F4C}"/>
              </a:ext>
            </a:extLst>
          </p:cNvPr>
          <p:cNvPicPr>
            <a:picLocks noChangeAspect="1"/>
          </p:cNvPicPr>
          <p:nvPr/>
        </p:nvPicPr>
        <p:blipFill>
          <a:blip r:embed="rId25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flipH="1">
            <a:off x="-147184" y="-170906"/>
            <a:ext cx="1628161" cy="2899908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E4AB5C37-2365-4FE5-ABAC-62A762AC1246}"/>
              </a:ext>
            </a:extLst>
          </p:cNvPr>
          <p:cNvPicPr>
            <a:picLocks noChangeAspect="1"/>
          </p:cNvPicPr>
          <p:nvPr/>
        </p:nvPicPr>
        <p:blipFill>
          <a:blip r:embed="rId27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 flipH="1">
            <a:off x="-499359" y="-92552"/>
            <a:ext cx="1914525" cy="1371600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EE0DEF1A-29F4-4707-B9AC-40B5CA5D0CC5}"/>
              </a:ext>
            </a:extLst>
          </p:cNvPr>
          <p:cNvPicPr>
            <a:picLocks noChangeAspect="1"/>
          </p:cNvPicPr>
          <p:nvPr/>
        </p:nvPicPr>
        <p:blipFill>
          <a:blip r:embed="rId2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 rot="10800000">
            <a:off x="5249365" y="-132003"/>
            <a:ext cx="3547703" cy="1755489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6A354881-F694-4238-A27A-550DAF83DBE7}"/>
              </a:ext>
            </a:extLst>
          </p:cNvPr>
          <p:cNvPicPr>
            <a:picLocks noChangeAspect="1"/>
          </p:cNvPicPr>
          <p:nvPr/>
        </p:nvPicPr>
        <p:blipFill>
          <a:blip r:embed="rId31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 rot="10800000">
            <a:off x="3831950" y="-4764"/>
            <a:ext cx="3531502" cy="508975"/>
          </a:xfrm>
          <a:prstGeom prst="rect">
            <a:avLst/>
          </a:prstGeom>
        </p:spPr>
      </p:pic>
      <p:pic>
        <p:nvPicPr>
          <p:cNvPr id="19" name="图形 18">
            <a:extLst>
              <a:ext uri="{FF2B5EF4-FFF2-40B4-BE49-F238E27FC236}">
                <a16:creationId xmlns:a16="http://schemas.microsoft.com/office/drawing/2014/main" id="{F4404420-B9F3-4589-9379-4DFB38EF98BD}"/>
              </a:ext>
            </a:extLst>
          </p:cNvPr>
          <p:cNvPicPr>
            <a:picLocks noChangeAspect="1"/>
          </p:cNvPicPr>
          <p:nvPr/>
        </p:nvPicPr>
        <p:blipFill>
          <a:blip r:embed="rId33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 rot="6630434">
            <a:off x="608600" y="3790619"/>
            <a:ext cx="762000" cy="1066800"/>
          </a:xfrm>
          <a:prstGeom prst="rect">
            <a:avLst/>
          </a:prstGeom>
        </p:spPr>
      </p:pic>
      <p:pic>
        <p:nvPicPr>
          <p:cNvPr id="21" name="图形 20">
            <a:extLst>
              <a:ext uri="{FF2B5EF4-FFF2-40B4-BE49-F238E27FC236}">
                <a16:creationId xmlns:a16="http://schemas.microsoft.com/office/drawing/2014/main" id="{5B4876BF-A4B2-4C50-B8EB-44BBE3CEE3EE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0800000">
            <a:off x="4939957" y="5567161"/>
            <a:ext cx="2221333" cy="160473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D624BD75-FB4F-A5D0-1F86-11EF182B81AE}"/>
              </a:ext>
            </a:extLst>
          </p:cNvPr>
          <p:cNvSpPr txBox="1"/>
          <p:nvPr/>
        </p:nvSpPr>
        <p:spPr>
          <a:xfrm>
            <a:off x="1733376" y="1857375"/>
            <a:ext cx="8467899" cy="27469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6000" b="1" dirty="0">
                <a:solidFill>
                  <a:srgbClr val="7030A0"/>
                </a:solidFill>
                <a:latin typeface="Tanha" panose="020B0603030804020204" pitchFamily="34" charset="-78"/>
                <a:cs typeface="Tanha" panose="020B0603030804020204" pitchFamily="34" charset="-78"/>
              </a:rPr>
              <a:t>گزارش مصور فعالیت های صورت گرفته </a:t>
            </a:r>
            <a:endParaRPr lang="en-US" sz="6000" b="1" dirty="0">
              <a:solidFill>
                <a:srgbClr val="7030A0"/>
              </a:solidFill>
              <a:latin typeface="Tanha" panose="020B0603030804020204" pitchFamily="34" charset="-78"/>
              <a:cs typeface="Tanha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7832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250"/>
                            </p:stCondLst>
                            <p:childTnLst>
                              <p:par>
                                <p:cTn id="4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F9A8EB5F-A66A-4247-AA9F-9B2FD5E4FDE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D4EF6862-614E-44B4-AC16-C7482FF0F8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3E62DD71-D777-49CB-96BE-E248C954748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28D19174-B098-4F74-83EA-BC7F130E3DCC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96D29189-2B6D-4B73-BAF6-570B4908A0ED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EC91A3A7-EBB1-437D-8DC2-C14D84F1D4BB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18D81AD2-DF59-404D-B47C-7A5295F7E258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FE851238-3F57-4602-80D3-6741F8AAB115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A81619FC-DFA6-4B52-B46F-EBBFCDF04097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9C14CE49-9550-426F-A0FC-02FFF44594D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682828" y="668703"/>
            <a:ext cx="8826391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zh-CN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تشکیل</a:t>
            </a:r>
            <a:r>
              <a:rPr kumimoji="0" lang="fa-IR" altLang="zh-CN" sz="40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uLnTx/>
                <a:uFillTx/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 کانون یاریگران زندگی و برگزاری جلسات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uLnTx/>
              <a:uFillTx/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E55EDF2-7923-98C0-3728-5F950D3FE31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229" y="1683197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7C33AD8-14B9-D77B-0384-C05805F5EAD1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718" y="2552755"/>
            <a:ext cx="4574892" cy="3049577"/>
          </a:xfrm>
          <a:custGeom>
            <a:avLst/>
            <a:gdLst>
              <a:gd name="connsiteX0" fmla="*/ 0 w 4574892"/>
              <a:gd name="connsiteY0" fmla="*/ 0 h 3049577"/>
              <a:gd name="connsiteX1" fmla="*/ 745054 w 4574892"/>
              <a:gd name="connsiteY1" fmla="*/ 0 h 3049577"/>
              <a:gd name="connsiteX2" fmla="*/ 1490108 w 4574892"/>
              <a:gd name="connsiteY2" fmla="*/ 0 h 3049577"/>
              <a:gd name="connsiteX3" fmla="*/ 2097915 w 4574892"/>
              <a:gd name="connsiteY3" fmla="*/ 0 h 3049577"/>
              <a:gd name="connsiteX4" fmla="*/ 2659973 w 4574892"/>
              <a:gd name="connsiteY4" fmla="*/ 0 h 3049577"/>
              <a:gd name="connsiteX5" fmla="*/ 3222031 w 4574892"/>
              <a:gd name="connsiteY5" fmla="*/ 0 h 3049577"/>
              <a:gd name="connsiteX6" fmla="*/ 3921336 w 4574892"/>
              <a:gd name="connsiteY6" fmla="*/ 0 h 3049577"/>
              <a:gd name="connsiteX7" fmla="*/ 4574892 w 4574892"/>
              <a:gd name="connsiteY7" fmla="*/ 0 h 3049577"/>
              <a:gd name="connsiteX8" fmla="*/ 4574892 w 4574892"/>
              <a:gd name="connsiteY8" fmla="*/ 518428 h 3049577"/>
              <a:gd name="connsiteX9" fmla="*/ 4574892 w 4574892"/>
              <a:gd name="connsiteY9" fmla="*/ 1128343 h 3049577"/>
              <a:gd name="connsiteX10" fmla="*/ 4574892 w 4574892"/>
              <a:gd name="connsiteY10" fmla="*/ 1707763 h 3049577"/>
              <a:gd name="connsiteX11" fmla="*/ 4574892 w 4574892"/>
              <a:gd name="connsiteY11" fmla="*/ 2378670 h 3049577"/>
              <a:gd name="connsiteX12" fmla="*/ 4574892 w 4574892"/>
              <a:gd name="connsiteY12" fmla="*/ 3049577 h 3049577"/>
              <a:gd name="connsiteX13" fmla="*/ 3921336 w 4574892"/>
              <a:gd name="connsiteY13" fmla="*/ 3049577 h 3049577"/>
              <a:gd name="connsiteX14" fmla="*/ 3313529 w 4574892"/>
              <a:gd name="connsiteY14" fmla="*/ 3049577 h 3049577"/>
              <a:gd name="connsiteX15" fmla="*/ 2568475 w 4574892"/>
              <a:gd name="connsiteY15" fmla="*/ 3049577 h 3049577"/>
              <a:gd name="connsiteX16" fmla="*/ 1869170 w 4574892"/>
              <a:gd name="connsiteY16" fmla="*/ 3049577 h 3049577"/>
              <a:gd name="connsiteX17" fmla="*/ 1215614 w 4574892"/>
              <a:gd name="connsiteY17" fmla="*/ 3049577 h 3049577"/>
              <a:gd name="connsiteX18" fmla="*/ 699305 w 4574892"/>
              <a:gd name="connsiteY18" fmla="*/ 3049577 h 3049577"/>
              <a:gd name="connsiteX19" fmla="*/ 0 w 4574892"/>
              <a:gd name="connsiteY19" fmla="*/ 3049577 h 3049577"/>
              <a:gd name="connsiteX20" fmla="*/ 0 w 4574892"/>
              <a:gd name="connsiteY20" fmla="*/ 2409166 h 3049577"/>
              <a:gd name="connsiteX21" fmla="*/ 0 w 4574892"/>
              <a:gd name="connsiteY21" fmla="*/ 1768755 h 3049577"/>
              <a:gd name="connsiteX22" fmla="*/ 0 w 4574892"/>
              <a:gd name="connsiteY22" fmla="*/ 1250327 h 3049577"/>
              <a:gd name="connsiteX23" fmla="*/ 0 w 4574892"/>
              <a:gd name="connsiteY23" fmla="*/ 609915 h 3049577"/>
              <a:gd name="connsiteX24" fmla="*/ 0 w 4574892"/>
              <a:gd name="connsiteY24" fmla="*/ 0 h 3049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4574892" h="3049577" fill="none" extrusionOk="0">
                <a:moveTo>
                  <a:pt x="0" y="0"/>
                </a:moveTo>
                <a:cubicBezTo>
                  <a:pt x="246970" y="7435"/>
                  <a:pt x="427777" y="26369"/>
                  <a:pt x="745054" y="0"/>
                </a:cubicBezTo>
                <a:cubicBezTo>
                  <a:pt x="1062331" y="-26369"/>
                  <a:pt x="1252814" y="971"/>
                  <a:pt x="1490108" y="0"/>
                </a:cubicBezTo>
                <a:cubicBezTo>
                  <a:pt x="1727402" y="-971"/>
                  <a:pt x="1912391" y="9787"/>
                  <a:pt x="2097915" y="0"/>
                </a:cubicBezTo>
                <a:cubicBezTo>
                  <a:pt x="2283439" y="-9787"/>
                  <a:pt x="2502716" y="-2472"/>
                  <a:pt x="2659973" y="0"/>
                </a:cubicBezTo>
                <a:cubicBezTo>
                  <a:pt x="2817230" y="2472"/>
                  <a:pt x="2954586" y="7848"/>
                  <a:pt x="3222031" y="0"/>
                </a:cubicBezTo>
                <a:cubicBezTo>
                  <a:pt x="3489476" y="-7848"/>
                  <a:pt x="3606580" y="-7368"/>
                  <a:pt x="3921336" y="0"/>
                </a:cubicBezTo>
                <a:cubicBezTo>
                  <a:pt x="4236092" y="7368"/>
                  <a:pt x="4356412" y="13758"/>
                  <a:pt x="4574892" y="0"/>
                </a:cubicBezTo>
                <a:cubicBezTo>
                  <a:pt x="4564953" y="107946"/>
                  <a:pt x="4583157" y="275332"/>
                  <a:pt x="4574892" y="518428"/>
                </a:cubicBezTo>
                <a:cubicBezTo>
                  <a:pt x="4566627" y="761524"/>
                  <a:pt x="4562466" y="855220"/>
                  <a:pt x="4574892" y="1128343"/>
                </a:cubicBezTo>
                <a:cubicBezTo>
                  <a:pt x="4587318" y="1401466"/>
                  <a:pt x="4592939" y="1478252"/>
                  <a:pt x="4574892" y="1707763"/>
                </a:cubicBezTo>
                <a:cubicBezTo>
                  <a:pt x="4556845" y="1937274"/>
                  <a:pt x="4547563" y="2198148"/>
                  <a:pt x="4574892" y="2378670"/>
                </a:cubicBezTo>
                <a:cubicBezTo>
                  <a:pt x="4602221" y="2559192"/>
                  <a:pt x="4543019" y="2903858"/>
                  <a:pt x="4574892" y="3049577"/>
                </a:cubicBezTo>
                <a:cubicBezTo>
                  <a:pt x="4279067" y="3035687"/>
                  <a:pt x="4244732" y="3053193"/>
                  <a:pt x="3921336" y="3049577"/>
                </a:cubicBezTo>
                <a:cubicBezTo>
                  <a:pt x="3597940" y="3045961"/>
                  <a:pt x="3577195" y="3033601"/>
                  <a:pt x="3313529" y="3049577"/>
                </a:cubicBezTo>
                <a:cubicBezTo>
                  <a:pt x="3049863" y="3065553"/>
                  <a:pt x="2933345" y="3039469"/>
                  <a:pt x="2568475" y="3049577"/>
                </a:cubicBezTo>
                <a:cubicBezTo>
                  <a:pt x="2203605" y="3059685"/>
                  <a:pt x="2145812" y="3083472"/>
                  <a:pt x="1869170" y="3049577"/>
                </a:cubicBezTo>
                <a:cubicBezTo>
                  <a:pt x="1592529" y="3015682"/>
                  <a:pt x="1471179" y="3068152"/>
                  <a:pt x="1215614" y="3049577"/>
                </a:cubicBezTo>
                <a:cubicBezTo>
                  <a:pt x="960049" y="3031002"/>
                  <a:pt x="838450" y="3050842"/>
                  <a:pt x="699305" y="3049577"/>
                </a:cubicBezTo>
                <a:cubicBezTo>
                  <a:pt x="560160" y="3048312"/>
                  <a:pt x="276762" y="3030627"/>
                  <a:pt x="0" y="3049577"/>
                </a:cubicBezTo>
                <a:cubicBezTo>
                  <a:pt x="-15306" y="2854846"/>
                  <a:pt x="-29659" y="2667728"/>
                  <a:pt x="0" y="2409166"/>
                </a:cubicBezTo>
                <a:cubicBezTo>
                  <a:pt x="29659" y="2150604"/>
                  <a:pt x="-24673" y="2043720"/>
                  <a:pt x="0" y="1768755"/>
                </a:cubicBezTo>
                <a:cubicBezTo>
                  <a:pt x="24673" y="1493790"/>
                  <a:pt x="13587" y="1475345"/>
                  <a:pt x="0" y="1250327"/>
                </a:cubicBezTo>
                <a:cubicBezTo>
                  <a:pt x="-13587" y="1025309"/>
                  <a:pt x="7861" y="925164"/>
                  <a:pt x="0" y="609915"/>
                </a:cubicBezTo>
                <a:cubicBezTo>
                  <a:pt x="-7861" y="294666"/>
                  <a:pt x="-18711" y="170158"/>
                  <a:pt x="0" y="0"/>
                </a:cubicBezTo>
                <a:close/>
              </a:path>
              <a:path w="4574892" h="3049577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51380" y="193360"/>
                  <a:pt x="4552947" y="355835"/>
                  <a:pt x="4574892" y="670907"/>
                </a:cubicBezTo>
                <a:cubicBezTo>
                  <a:pt x="4596837" y="985979"/>
                  <a:pt x="4542804" y="1135560"/>
                  <a:pt x="4574892" y="1341814"/>
                </a:cubicBezTo>
                <a:cubicBezTo>
                  <a:pt x="4606980" y="1548068"/>
                  <a:pt x="4574155" y="1669943"/>
                  <a:pt x="4574892" y="1921234"/>
                </a:cubicBezTo>
                <a:cubicBezTo>
                  <a:pt x="4575629" y="2172525"/>
                  <a:pt x="4538514" y="2753609"/>
                  <a:pt x="4574892" y="3049577"/>
                </a:cubicBezTo>
                <a:cubicBezTo>
                  <a:pt x="4364546" y="3062101"/>
                  <a:pt x="4159057" y="3062821"/>
                  <a:pt x="4012834" y="3049577"/>
                </a:cubicBezTo>
                <a:cubicBezTo>
                  <a:pt x="3866611" y="3036333"/>
                  <a:pt x="3599586" y="3037810"/>
                  <a:pt x="3405027" y="3049577"/>
                </a:cubicBezTo>
                <a:cubicBezTo>
                  <a:pt x="3210468" y="3061344"/>
                  <a:pt x="2861945" y="3047971"/>
                  <a:pt x="2705722" y="3049577"/>
                </a:cubicBezTo>
                <a:cubicBezTo>
                  <a:pt x="2549499" y="3051183"/>
                  <a:pt x="2219576" y="3073056"/>
                  <a:pt x="2097915" y="3049577"/>
                </a:cubicBezTo>
                <a:cubicBezTo>
                  <a:pt x="1976254" y="3026098"/>
                  <a:pt x="1787421" y="3028640"/>
                  <a:pt x="1581606" y="3049577"/>
                </a:cubicBezTo>
                <a:cubicBezTo>
                  <a:pt x="1375791" y="3070514"/>
                  <a:pt x="1053237" y="3032358"/>
                  <a:pt x="882301" y="3049577"/>
                </a:cubicBezTo>
                <a:cubicBezTo>
                  <a:pt x="711366" y="3066796"/>
                  <a:pt x="300725" y="3019926"/>
                  <a:pt x="0" y="3049577"/>
                </a:cubicBezTo>
                <a:cubicBezTo>
                  <a:pt x="16466" y="2928917"/>
                  <a:pt x="-15179" y="2664330"/>
                  <a:pt x="0" y="2500653"/>
                </a:cubicBezTo>
                <a:cubicBezTo>
                  <a:pt x="15179" y="2336976"/>
                  <a:pt x="-7664" y="2185810"/>
                  <a:pt x="0" y="1982225"/>
                </a:cubicBezTo>
                <a:cubicBezTo>
                  <a:pt x="7664" y="1778640"/>
                  <a:pt x="16743" y="1561369"/>
                  <a:pt x="0" y="1372310"/>
                </a:cubicBezTo>
                <a:cubicBezTo>
                  <a:pt x="-16743" y="1183251"/>
                  <a:pt x="15819" y="996046"/>
                  <a:pt x="0" y="762394"/>
                </a:cubicBezTo>
                <a:cubicBezTo>
                  <a:pt x="-15819" y="528742"/>
                  <a:pt x="-8914" y="328807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07935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75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16256B-F01D-8962-4156-E08CB3C893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>
            <a:extLst>
              <a:ext uri="{FF2B5EF4-FFF2-40B4-BE49-F238E27FC236}">
                <a16:creationId xmlns:a16="http://schemas.microsoft.com/office/drawing/2014/main" id="{01932CBA-ACBA-908B-B6DC-59A3BEEBD50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-4764"/>
            <a:ext cx="12191999" cy="6862764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00CF2CF7-D223-82CB-57A7-BF9E95EE605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52575" y="470371"/>
            <a:ext cx="11476323" cy="5967217"/>
          </a:xfrm>
          <a:prstGeom prst="rect">
            <a:avLst/>
          </a:prstGeom>
          <a:effectLst>
            <a:outerShdw blurRad="165100" sx="102000" sy="102000" algn="ctr" rotWithShape="0">
              <a:prstClr val="black">
                <a:alpha val="28000"/>
              </a:prstClr>
            </a:outerShdw>
          </a:effectLst>
        </p:spPr>
      </p:pic>
      <p:pic>
        <p:nvPicPr>
          <p:cNvPr id="5" name="图形 4">
            <a:extLst>
              <a:ext uri="{FF2B5EF4-FFF2-40B4-BE49-F238E27FC236}">
                <a16:creationId xmlns:a16="http://schemas.microsoft.com/office/drawing/2014/main" id="{F41E14D8-F166-3B50-F04E-D48E20D3EAC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1741364">
            <a:off x="10891095" y="4386584"/>
            <a:ext cx="526548" cy="737167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FD77C19B-03AE-78B3-7B7C-9213C3C1EAD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676843" y="5065142"/>
            <a:ext cx="1645369" cy="1841073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1129D520-5A8A-5470-5F75-43133598A5E2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-729830" y="-259701"/>
            <a:ext cx="3059347" cy="2210133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EF0BAA85-33C1-27A4-89FA-8AC941DD2369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414145" y="5821226"/>
            <a:ext cx="2290114" cy="1133204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5FECD734-8457-2E1B-BE66-AEBCBF0278EE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985172" y="6575375"/>
            <a:ext cx="2279656" cy="328554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2B98F1EF-3212-F7AC-5875-74720AD6C807}"/>
              </a:ext>
            </a:extLst>
          </p:cNvPr>
          <p:cNvPicPr>
            <a:picLocks noChangeAspect="1"/>
          </p:cNvPicPr>
          <p:nvPr/>
        </p:nvPicPr>
        <p:blipFill>
          <a:blip r:embed="rId18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 rot="10800000">
            <a:off x="11782807" y="1199405"/>
            <a:ext cx="335710" cy="335710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25D5CF90-F42B-2DBA-EEE2-FD5F039B6E71}"/>
              </a:ext>
            </a:extLst>
          </p:cNvPr>
          <p:cNvPicPr>
            <a:picLocks noChangeAspect="1"/>
          </p:cNvPicPr>
          <p:nvPr/>
        </p:nvPicPr>
        <p:blipFill>
          <a:blip r:embed="rId20" cstate="screen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 rot="10800000">
            <a:off x="10439400" y="-755905"/>
            <a:ext cx="2248007" cy="2706338"/>
          </a:xfrm>
          <a:prstGeom prst="rect">
            <a:avLst/>
          </a:prstGeom>
        </p:spPr>
      </p:pic>
      <p:sp>
        <p:nvSpPr>
          <p:cNvPr id="14" name="PA-矩形 12">
            <a:extLst>
              <a:ext uri="{FF2B5EF4-FFF2-40B4-BE49-F238E27FC236}">
                <a16:creationId xmlns:a16="http://schemas.microsoft.com/office/drawing/2014/main" id="{48338FC0-3BE5-CBFC-C811-F427683E5FE5}"/>
              </a:ext>
            </a:extLst>
          </p:cNvPr>
          <p:cNvSpPr/>
          <p:nvPr>
            <p:custDataLst>
              <p:tags r:id="rId1"/>
            </p:custDataLst>
          </p:nvPr>
        </p:nvSpPr>
        <p:spPr>
          <a:xfrm>
            <a:off x="1682828" y="668703"/>
            <a:ext cx="8826391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altLang="zh-CN" sz="4000" b="1" noProof="0" dirty="0">
                <a:solidFill>
                  <a:srgbClr val="800080"/>
                </a:solidFill>
                <a:latin typeface="Adobe Arabic SHIN" panose="01000500000000020002" pitchFamily="2" charset="-78"/>
                <a:cs typeface="2  Titr" panose="00000700000000000000" pitchFamily="2" charset="-78"/>
                <a:sym typeface="+mn-lt"/>
              </a:rPr>
              <a:t>نمونه صورت جلسات کانون یاریگران مدرسه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800080"/>
              </a:solidFill>
              <a:uLnTx/>
              <a:uFillTx/>
              <a:latin typeface="Adobe Arabic SHIN" panose="01000500000000020002" pitchFamily="2" charset="-78"/>
              <a:cs typeface="2  Titr" panose="00000700000000000000" pitchFamily="2" charset="-78"/>
              <a:sym typeface="+mn-lt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BFE6692-9B58-4DFF-5817-5AEE7825DA24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229" y="1683197"/>
            <a:ext cx="4574892" cy="4041599"/>
          </a:xfrm>
          <a:custGeom>
            <a:avLst/>
            <a:gdLst>
              <a:gd name="connsiteX0" fmla="*/ 0 w 4574892"/>
              <a:gd name="connsiteY0" fmla="*/ 0 h 4041599"/>
              <a:gd name="connsiteX1" fmla="*/ 745054 w 4574892"/>
              <a:gd name="connsiteY1" fmla="*/ 0 h 4041599"/>
              <a:gd name="connsiteX2" fmla="*/ 1307112 w 4574892"/>
              <a:gd name="connsiteY2" fmla="*/ 0 h 4041599"/>
              <a:gd name="connsiteX3" fmla="*/ 2006417 w 4574892"/>
              <a:gd name="connsiteY3" fmla="*/ 0 h 4041599"/>
              <a:gd name="connsiteX4" fmla="*/ 2568475 w 4574892"/>
              <a:gd name="connsiteY4" fmla="*/ 0 h 4041599"/>
              <a:gd name="connsiteX5" fmla="*/ 3084784 w 4574892"/>
              <a:gd name="connsiteY5" fmla="*/ 0 h 4041599"/>
              <a:gd name="connsiteX6" fmla="*/ 3829838 w 4574892"/>
              <a:gd name="connsiteY6" fmla="*/ 0 h 4041599"/>
              <a:gd name="connsiteX7" fmla="*/ 4574892 w 4574892"/>
              <a:gd name="connsiteY7" fmla="*/ 0 h 4041599"/>
              <a:gd name="connsiteX8" fmla="*/ 4574892 w 4574892"/>
              <a:gd name="connsiteY8" fmla="*/ 592768 h 4041599"/>
              <a:gd name="connsiteX9" fmla="*/ 4574892 w 4574892"/>
              <a:gd name="connsiteY9" fmla="*/ 1306784 h 4041599"/>
              <a:gd name="connsiteX10" fmla="*/ 4574892 w 4574892"/>
              <a:gd name="connsiteY10" fmla="*/ 1980384 h 4041599"/>
              <a:gd name="connsiteX11" fmla="*/ 4574892 w 4574892"/>
              <a:gd name="connsiteY11" fmla="*/ 2613567 h 4041599"/>
              <a:gd name="connsiteX12" fmla="*/ 4574892 w 4574892"/>
              <a:gd name="connsiteY12" fmla="*/ 3367999 h 4041599"/>
              <a:gd name="connsiteX13" fmla="*/ 4574892 w 4574892"/>
              <a:gd name="connsiteY13" fmla="*/ 4041599 h 4041599"/>
              <a:gd name="connsiteX14" fmla="*/ 4012834 w 4574892"/>
              <a:gd name="connsiteY14" fmla="*/ 4041599 h 4041599"/>
              <a:gd name="connsiteX15" fmla="*/ 3496525 w 4574892"/>
              <a:gd name="connsiteY15" fmla="*/ 4041599 h 4041599"/>
              <a:gd name="connsiteX16" fmla="*/ 2797220 w 4574892"/>
              <a:gd name="connsiteY16" fmla="*/ 4041599 h 4041599"/>
              <a:gd name="connsiteX17" fmla="*/ 2097915 w 4574892"/>
              <a:gd name="connsiteY17" fmla="*/ 4041599 h 4041599"/>
              <a:gd name="connsiteX18" fmla="*/ 1398610 w 4574892"/>
              <a:gd name="connsiteY18" fmla="*/ 4041599 h 4041599"/>
              <a:gd name="connsiteX19" fmla="*/ 836552 w 4574892"/>
              <a:gd name="connsiteY19" fmla="*/ 4041599 h 4041599"/>
              <a:gd name="connsiteX20" fmla="*/ 0 w 4574892"/>
              <a:gd name="connsiteY20" fmla="*/ 4041599 h 4041599"/>
              <a:gd name="connsiteX21" fmla="*/ 0 w 4574892"/>
              <a:gd name="connsiteY21" fmla="*/ 3287167 h 4041599"/>
              <a:gd name="connsiteX22" fmla="*/ 0 w 4574892"/>
              <a:gd name="connsiteY22" fmla="*/ 2694399 h 4041599"/>
              <a:gd name="connsiteX23" fmla="*/ 0 w 4574892"/>
              <a:gd name="connsiteY23" fmla="*/ 2020800 h 4041599"/>
              <a:gd name="connsiteX24" fmla="*/ 0 w 4574892"/>
              <a:gd name="connsiteY24" fmla="*/ 1387616 h 4041599"/>
              <a:gd name="connsiteX25" fmla="*/ 0 w 4574892"/>
              <a:gd name="connsiteY25" fmla="*/ 794848 h 4041599"/>
              <a:gd name="connsiteX26" fmla="*/ 0 w 4574892"/>
              <a:gd name="connsiteY26" fmla="*/ 0 h 4041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574892" h="4041599" fill="none" extrusionOk="0">
                <a:moveTo>
                  <a:pt x="0" y="0"/>
                </a:moveTo>
                <a:cubicBezTo>
                  <a:pt x="271091" y="2875"/>
                  <a:pt x="445341" y="20314"/>
                  <a:pt x="745054" y="0"/>
                </a:cubicBezTo>
                <a:cubicBezTo>
                  <a:pt x="1044767" y="-20314"/>
                  <a:pt x="1039667" y="7848"/>
                  <a:pt x="1307112" y="0"/>
                </a:cubicBezTo>
                <a:cubicBezTo>
                  <a:pt x="1574557" y="-7848"/>
                  <a:pt x="1691661" y="-7368"/>
                  <a:pt x="2006417" y="0"/>
                </a:cubicBezTo>
                <a:cubicBezTo>
                  <a:pt x="2321173" y="7368"/>
                  <a:pt x="2395519" y="4855"/>
                  <a:pt x="2568475" y="0"/>
                </a:cubicBezTo>
                <a:cubicBezTo>
                  <a:pt x="2741431" y="-4855"/>
                  <a:pt x="2836178" y="-13855"/>
                  <a:pt x="3084784" y="0"/>
                </a:cubicBezTo>
                <a:cubicBezTo>
                  <a:pt x="3333390" y="13855"/>
                  <a:pt x="3533222" y="-17941"/>
                  <a:pt x="3829838" y="0"/>
                </a:cubicBezTo>
                <a:cubicBezTo>
                  <a:pt x="4126454" y="17941"/>
                  <a:pt x="4320436" y="35976"/>
                  <a:pt x="4574892" y="0"/>
                </a:cubicBezTo>
                <a:cubicBezTo>
                  <a:pt x="4548857" y="162208"/>
                  <a:pt x="4546213" y="429712"/>
                  <a:pt x="4574892" y="592768"/>
                </a:cubicBezTo>
                <a:cubicBezTo>
                  <a:pt x="4603571" y="755824"/>
                  <a:pt x="4597429" y="1136346"/>
                  <a:pt x="4574892" y="1306784"/>
                </a:cubicBezTo>
                <a:cubicBezTo>
                  <a:pt x="4552355" y="1477222"/>
                  <a:pt x="4597705" y="1786043"/>
                  <a:pt x="4574892" y="1980384"/>
                </a:cubicBezTo>
                <a:cubicBezTo>
                  <a:pt x="4552079" y="2174725"/>
                  <a:pt x="4562401" y="2383720"/>
                  <a:pt x="4574892" y="2613567"/>
                </a:cubicBezTo>
                <a:cubicBezTo>
                  <a:pt x="4587383" y="2843414"/>
                  <a:pt x="4600327" y="3140601"/>
                  <a:pt x="4574892" y="3367999"/>
                </a:cubicBezTo>
                <a:cubicBezTo>
                  <a:pt x="4549457" y="3595397"/>
                  <a:pt x="4586330" y="3751598"/>
                  <a:pt x="4574892" y="4041599"/>
                </a:cubicBezTo>
                <a:cubicBezTo>
                  <a:pt x="4395871" y="4044872"/>
                  <a:pt x="4199389" y="4020858"/>
                  <a:pt x="4012834" y="4041599"/>
                </a:cubicBezTo>
                <a:cubicBezTo>
                  <a:pt x="3826279" y="4062340"/>
                  <a:pt x="3635670" y="4042864"/>
                  <a:pt x="3496525" y="4041599"/>
                </a:cubicBezTo>
                <a:cubicBezTo>
                  <a:pt x="3357380" y="4040334"/>
                  <a:pt x="3073982" y="4022649"/>
                  <a:pt x="2797220" y="4041599"/>
                </a:cubicBezTo>
                <a:cubicBezTo>
                  <a:pt x="2520459" y="4060549"/>
                  <a:pt x="2387730" y="4029739"/>
                  <a:pt x="2097915" y="4041599"/>
                </a:cubicBezTo>
                <a:cubicBezTo>
                  <a:pt x="1808100" y="4053459"/>
                  <a:pt x="1661059" y="4040020"/>
                  <a:pt x="1398610" y="4041599"/>
                </a:cubicBezTo>
                <a:cubicBezTo>
                  <a:pt x="1136161" y="4043178"/>
                  <a:pt x="957126" y="4060880"/>
                  <a:pt x="836552" y="4041599"/>
                </a:cubicBezTo>
                <a:cubicBezTo>
                  <a:pt x="715978" y="4022318"/>
                  <a:pt x="334462" y="4070595"/>
                  <a:pt x="0" y="4041599"/>
                </a:cubicBezTo>
                <a:cubicBezTo>
                  <a:pt x="20369" y="3690798"/>
                  <a:pt x="-17738" y="3540007"/>
                  <a:pt x="0" y="3287167"/>
                </a:cubicBezTo>
                <a:cubicBezTo>
                  <a:pt x="17738" y="3034327"/>
                  <a:pt x="-5254" y="2980985"/>
                  <a:pt x="0" y="2694399"/>
                </a:cubicBezTo>
                <a:cubicBezTo>
                  <a:pt x="5254" y="2407813"/>
                  <a:pt x="29176" y="2237150"/>
                  <a:pt x="0" y="2020800"/>
                </a:cubicBezTo>
                <a:cubicBezTo>
                  <a:pt x="-29176" y="1804450"/>
                  <a:pt x="14806" y="1564625"/>
                  <a:pt x="0" y="1387616"/>
                </a:cubicBezTo>
                <a:cubicBezTo>
                  <a:pt x="-14806" y="1210607"/>
                  <a:pt x="7591" y="1080796"/>
                  <a:pt x="0" y="794848"/>
                </a:cubicBezTo>
                <a:cubicBezTo>
                  <a:pt x="-7591" y="508900"/>
                  <a:pt x="26454" y="327398"/>
                  <a:pt x="0" y="0"/>
                </a:cubicBezTo>
                <a:close/>
              </a:path>
              <a:path w="4574892" h="4041599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75789" y="160962"/>
                  <a:pt x="4564401" y="584198"/>
                  <a:pt x="4574892" y="754432"/>
                </a:cubicBezTo>
                <a:cubicBezTo>
                  <a:pt x="4585383" y="924666"/>
                  <a:pt x="4538318" y="1221014"/>
                  <a:pt x="4574892" y="1508864"/>
                </a:cubicBezTo>
                <a:cubicBezTo>
                  <a:pt x="4611466" y="1796714"/>
                  <a:pt x="4561177" y="1963987"/>
                  <a:pt x="4574892" y="2142047"/>
                </a:cubicBezTo>
                <a:cubicBezTo>
                  <a:pt x="4588607" y="2320107"/>
                  <a:pt x="4569429" y="2601106"/>
                  <a:pt x="4574892" y="2815647"/>
                </a:cubicBezTo>
                <a:cubicBezTo>
                  <a:pt x="4580355" y="3030188"/>
                  <a:pt x="4554816" y="3245332"/>
                  <a:pt x="4574892" y="3408415"/>
                </a:cubicBezTo>
                <a:cubicBezTo>
                  <a:pt x="4594968" y="3571498"/>
                  <a:pt x="4573415" y="3763266"/>
                  <a:pt x="4574892" y="4041599"/>
                </a:cubicBezTo>
                <a:cubicBezTo>
                  <a:pt x="4245038" y="4042846"/>
                  <a:pt x="4031810" y="4039993"/>
                  <a:pt x="3875587" y="4041599"/>
                </a:cubicBezTo>
                <a:cubicBezTo>
                  <a:pt x="3719364" y="4043205"/>
                  <a:pt x="3389441" y="4065078"/>
                  <a:pt x="3267780" y="4041599"/>
                </a:cubicBezTo>
                <a:cubicBezTo>
                  <a:pt x="3146119" y="4018120"/>
                  <a:pt x="2957286" y="4020662"/>
                  <a:pt x="2751471" y="4041599"/>
                </a:cubicBezTo>
                <a:cubicBezTo>
                  <a:pt x="2545656" y="4062536"/>
                  <a:pt x="2223102" y="4024380"/>
                  <a:pt x="2052166" y="4041599"/>
                </a:cubicBezTo>
                <a:cubicBezTo>
                  <a:pt x="1881231" y="4058818"/>
                  <a:pt x="1559216" y="4018350"/>
                  <a:pt x="1398610" y="4041599"/>
                </a:cubicBezTo>
                <a:cubicBezTo>
                  <a:pt x="1238004" y="4064848"/>
                  <a:pt x="1020374" y="4016741"/>
                  <a:pt x="836552" y="4041599"/>
                </a:cubicBezTo>
                <a:cubicBezTo>
                  <a:pt x="652730" y="4066457"/>
                  <a:pt x="325985" y="4018603"/>
                  <a:pt x="0" y="4041599"/>
                </a:cubicBezTo>
                <a:cubicBezTo>
                  <a:pt x="-3134" y="3833536"/>
                  <a:pt x="-28180" y="3544836"/>
                  <a:pt x="0" y="3327583"/>
                </a:cubicBezTo>
                <a:cubicBezTo>
                  <a:pt x="28180" y="3110330"/>
                  <a:pt x="-12390" y="2911381"/>
                  <a:pt x="0" y="2653983"/>
                </a:cubicBezTo>
                <a:cubicBezTo>
                  <a:pt x="12390" y="2396585"/>
                  <a:pt x="-24449" y="2316461"/>
                  <a:pt x="0" y="2020800"/>
                </a:cubicBezTo>
                <a:cubicBezTo>
                  <a:pt x="24449" y="1725139"/>
                  <a:pt x="16607" y="1528153"/>
                  <a:pt x="0" y="1266368"/>
                </a:cubicBezTo>
                <a:cubicBezTo>
                  <a:pt x="-16607" y="1004583"/>
                  <a:pt x="2145" y="791236"/>
                  <a:pt x="0" y="633184"/>
                </a:cubicBezTo>
                <a:cubicBezTo>
                  <a:pt x="-2145" y="475132"/>
                  <a:pt x="-17858" y="161632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ED7A31-0F8D-2121-2CFB-E8D65868606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718" y="1683197"/>
            <a:ext cx="4574892" cy="4360416"/>
          </a:xfrm>
          <a:custGeom>
            <a:avLst/>
            <a:gdLst>
              <a:gd name="connsiteX0" fmla="*/ 0 w 4574892"/>
              <a:gd name="connsiteY0" fmla="*/ 0 h 4360416"/>
              <a:gd name="connsiteX1" fmla="*/ 699305 w 4574892"/>
              <a:gd name="connsiteY1" fmla="*/ 0 h 4360416"/>
              <a:gd name="connsiteX2" fmla="*/ 1398610 w 4574892"/>
              <a:gd name="connsiteY2" fmla="*/ 0 h 4360416"/>
              <a:gd name="connsiteX3" fmla="*/ 1960668 w 4574892"/>
              <a:gd name="connsiteY3" fmla="*/ 0 h 4360416"/>
              <a:gd name="connsiteX4" fmla="*/ 2476977 w 4574892"/>
              <a:gd name="connsiteY4" fmla="*/ 0 h 4360416"/>
              <a:gd name="connsiteX5" fmla="*/ 3222031 w 4574892"/>
              <a:gd name="connsiteY5" fmla="*/ 0 h 4360416"/>
              <a:gd name="connsiteX6" fmla="*/ 3921336 w 4574892"/>
              <a:gd name="connsiteY6" fmla="*/ 0 h 4360416"/>
              <a:gd name="connsiteX7" fmla="*/ 4574892 w 4574892"/>
              <a:gd name="connsiteY7" fmla="*/ 0 h 4360416"/>
              <a:gd name="connsiteX8" fmla="*/ 4574892 w 4574892"/>
              <a:gd name="connsiteY8" fmla="*/ 666521 h 4360416"/>
              <a:gd name="connsiteX9" fmla="*/ 4574892 w 4574892"/>
              <a:gd name="connsiteY9" fmla="*/ 1289437 h 4360416"/>
              <a:gd name="connsiteX10" fmla="*/ 4574892 w 4574892"/>
              <a:gd name="connsiteY10" fmla="*/ 1868750 h 4360416"/>
              <a:gd name="connsiteX11" fmla="*/ 4574892 w 4574892"/>
              <a:gd name="connsiteY11" fmla="*/ 2578875 h 4360416"/>
              <a:gd name="connsiteX12" fmla="*/ 4574892 w 4574892"/>
              <a:gd name="connsiteY12" fmla="*/ 3201791 h 4360416"/>
              <a:gd name="connsiteX13" fmla="*/ 4574892 w 4574892"/>
              <a:gd name="connsiteY13" fmla="*/ 3737499 h 4360416"/>
              <a:gd name="connsiteX14" fmla="*/ 4574892 w 4574892"/>
              <a:gd name="connsiteY14" fmla="*/ 4360416 h 4360416"/>
              <a:gd name="connsiteX15" fmla="*/ 4058583 w 4574892"/>
              <a:gd name="connsiteY15" fmla="*/ 4360416 h 4360416"/>
              <a:gd name="connsiteX16" fmla="*/ 3359278 w 4574892"/>
              <a:gd name="connsiteY16" fmla="*/ 4360416 h 4360416"/>
              <a:gd name="connsiteX17" fmla="*/ 2659973 w 4574892"/>
              <a:gd name="connsiteY17" fmla="*/ 4360416 h 4360416"/>
              <a:gd name="connsiteX18" fmla="*/ 2097915 w 4574892"/>
              <a:gd name="connsiteY18" fmla="*/ 4360416 h 4360416"/>
              <a:gd name="connsiteX19" fmla="*/ 1444359 w 4574892"/>
              <a:gd name="connsiteY19" fmla="*/ 4360416 h 4360416"/>
              <a:gd name="connsiteX20" fmla="*/ 699305 w 4574892"/>
              <a:gd name="connsiteY20" fmla="*/ 4360416 h 4360416"/>
              <a:gd name="connsiteX21" fmla="*/ 0 w 4574892"/>
              <a:gd name="connsiteY21" fmla="*/ 4360416 h 4360416"/>
              <a:gd name="connsiteX22" fmla="*/ 0 w 4574892"/>
              <a:gd name="connsiteY22" fmla="*/ 3868312 h 4360416"/>
              <a:gd name="connsiteX23" fmla="*/ 0 w 4574892"/>
              <a:gd name="connsiteY23" fmla="*/ 3288999 h 4360416"/>
              <a:gd name="connsiteX24" fmla="*/ 0 w 4574892"/>
              <a:gd name="connsiteY24" fmla="*/ 2753291 h 4360416"/>
              <a:gd name="connsiteX25" fmla="*/ 0 w 4574892"/>
              <a:gd name="connsiteY25" fmla="*/ 2086771 h 4360416"/>
              <a:gd name="connsiteX26" fmla="*/ 0 w 4574892"/>
              <a:gd name="connsiteY26" fmla="*/ 1376646 h 4360416"/>
              <a:gd name="connsiteX27" fmla="*/ 0 w 4574892"/>
              <a:gd name="connsiteY27" fmla="*/ 840937 h 4360416"/>
              <a:gd name="connsiteX28" fmla="*/ 0 w 4574892"/>
              <a:gd name="connsiteY28" fmla="*/ 0 h 4360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4574892" h="4360416" fill="none" extrusionOk="0">
                <a:moveTo>
                  <a:pt x="0" y="0"/>
                </a:moveTo>
                <a:cubicBezTo>
                  <a:pt x="250826" y="-1680"/>
                  <a:pt x="411764" y="-21797"/>
                  <a:pt x="699305" y="0"/>
                </a:cubicBezTo>
                <a:cubicBezTo>
                  <a:pt x="986847" y="21797"/>
                  <a:pt x="1083854" y="-7368"/>
                  <a:pt x="1398610" y="0"/>
                </a:cubicBezTo>
                <a:cubicBezTo>
                  <a:pt x="1713366" y="7368"/>
                  <a:pt x="1787712" y="4855"/>
                  <a:pt x="1960668" y="0"/>
                </a:cubicBezTo>
                <a:cubicBezTo>
                  <a:pt x="2133624" y="-4855"/>
                  <a:pt x="2228371" y="-13855"/>
                  <a:pt x="2476977" y="0"/>
                </a:cubicBezTo>
                <a:cubicBezTo>
                  <a:pt x="2725583" y="13855"/>
                  <a:pt x="2925415" y="-17941"/>
                  <a:pt x="3222031" y="0"/>
                </a:cubicBezTo>
                <a:cubicBezTo>
                  <a:pt x="3518647" y="17941"/>
                  <a:pt x="3773615" y="14243"/>
                  <a:pt x="3921336" y="0"/>
                </a:cubicBezTo>
                <a:cubicBezTo>
                  <a:pt x="4069057" y="-14243"/>
                  <a:pt x="4250987" y="-17324"/>
                  <a:pt x="4574892" y="0"/>
                </a:cubicBezTo>
                <a:cubicBezTo>
                  <a:pt x="4557834" y="240300"/>
                  <a:pt x="4558000" y="443258"/>
                  <a:pt x="4574892" y="666521"/>
                </a:cubicBezTo>
                <a:cubicBezTo>
                  <a:pt x="4591784" y="889784"/>
                  <a:pt x="4578182" y="988306"/>
                  <a:pt x="4574892" y="1289437"/>
                </a:cubicBezTo>
                <a:cubicBezTo>
                  <a:pt x="4571602" y="1590568"/>
                  <a:pt x="4583703" y="1641850"/>
                  <a:pt x="4574892" y="1868750"/>
                </a:cubicBezTo>
                <a:cubicBezTo>
                  <a:pt x="4566081" y="2095650"/>
                  <a:pt x="4560730" y="2395618"/>
                  <a:pt x="4574892" y="2578875"/>
                </a:cubicBezTo>
                <a:cubicBezTo>
                  <a:pt x="4589054" y="2762133"/>
                  <a:pt x="4550086" y="2904543"/>
                  <a:pt x="4574892" y="3201791"/>
                </a:cubicBezTo>
                <a:cubicBezTo>
                  <a:pt x="4599698" y="3499039"/>
                  <a:pt x="4583116" y="3628199"/>
                  <a:pt x="4574892" y="3737499"/>
                </a:cubicBezTo>
                <a:cubicBezTo>
                  <a:pt x="4566668" y="3846799"/>
                  <a:pt x="4555248" y="4195769"/>
                  <a:pt x="4574892" y="4360416"/>
                </a:cubicBezTo>
                <a:cubicBezTo>
                  <a:pt x="4455265" y="4368829"/>
                  <a:pt x="4313883" y="4364227"/>
                  <a:pt x="4058583" y="4360416"/>
                </a:cubicBezTo>
                <a:cubicBezTo>
                  <a:pt x="3803283" y="4356605"/>
                  <a:pt x="3649093" y="4348556"/>
                  <a:pt x="3359278" y="4360416"/>
                </a:cubicBezTo>
                <a:cubicBezTo>
                  <a:pt x="3069463" y="4372276"/>
                  <a:pt x="2922422" y="4358837"/>
                  <a:pt x="2659973" y="4360416"/>
                </a:cubicBezTo>
                <a:cubicBezTo>
                  <a:pt x="2397524" y="4361995"/>
                  <a:pt x="2218489" y="4379697"/>
                  <a:pt x="2097915" y="4360416"/>
                </a:cubicBezTo>
                <a:cubicBezTo>
                  <a:pt x="1977341" y="4341135"/>
                  <a:pt x="1766021" y="4355261"/>
                  <a:pt x="1444359" y="4360416"/>
                </a:cubicBezTo>
                <a:cubicBezTo>
                  <a:pt x="1122697" y="4365571"/>
                  <a:pt x="1040496" y="4365474"/>
                  <a:pt x="699305" y="4360416"/>
                </a:cubicBezTo>
                <a:cubicBezTo>
                  <a:pt x="358114" y="4355358"/>
                  <a:pt x="245752" y="4335627"/>
                  <a:pt x="0" y="4360416"/>
                </a:cubicBezTo>
                <a:cubicBezTo>
                  <a:pt x="20725" y="4182676"/>
                  <a:pt x="255" y="4059809"/>
                  <a:pt x="0" y="3868312"/>
                </a:cubicBezTo>
                <a:cubicBezTo>
                  <a:pt x="-255" y="3676815"/>
                  <a:pt x="26289" y="3563415"/>
                  <a:pt x="0" y="3288999"/>
                </a:cubicBezTo>
                <a:cubicBezTo>
                  <a:pt x="-26289" y="3014583"/>
                  <a:pt x="22940" y="3004272"/>
                  <a:pt x="0" y="2753291"/>
                </a:cubicBezTo>
                <a:cubicBezTo>
                  <a:pt x="-22940" y="2502310"/>
                  <a:pt x="2752" y="2249417"/>
                  <a:pt x="0" y="2086771"/>
                </a:cubicBezTo>
                <a:cubicBezTo>
                  <a:pt x="-2752" y="1924125"/>
                  <a:pt x="15601" y="1731419"/>
                  <a:pt x="0" y="1376646"/>
                </a:cubicBezTo>
                <a:cubicBezTo>
                  <a:pt x="-15601" y="1021873"/>
                  <a:pt x="24209" y="1023027"/>
                  <a:pt x="0" y="840937"/>
                </a:cubicBezTo>
                <a:cubicBezTo>
                  <a:pt x="-24209" y="658847"/>
                  <a:pt x="4934" y="419280"/>
                  <a:pt x="0" y="0"/>
                </a:cubicBezTo>
                <a:close/>
              </a:path>
              <a:path w="4574892" h="4360416" stroke="0" extrusionOk="0">
                <a:moveTo>
                  <a:pt x="0" y="0"/>
                </a:moveTo>
                <a:cubicBezTo>
                  <a:pt x="156161" y="-25707"/>
                  <a:pt x="523447" y="-20357"/>
                  <a:pt x="699305" y="0"/>
                </a:cubicBezTo>
                <a:cubicBezTo>
                  <a:pt x="875164" y="20357"/>
                  <a:pt x="1252929" y="-26708"/>
                  <a:pt x="1398610" y="0"/>
                </a:cubicBezTo>
                <a:cubicBezTo>
                  <a:pt x="1544291" y="26708"/>
                  <a:pt x="1783135" y="153"/>
                  <a:pt x="1914919" y="0"/>
                </a:cubicBezTo>
                <a:cubicBezTo>
                  <a:pt x="2046703" y="-153"/>
                  <a:pt x="2381751" y="-24789"/>
                  <a:pt x="2568475" y="0"/>
                </a:cubicBezTo>
                <a:cubicBezTo>
                  <a:pt x="2755199" y="24789"/>
                  <a:pt x="2929250" y="-4045"/>
                  <a:pt x="3130533" y="0"/>
                </a:cubicBezTo>
                <a:cubicBezTo>
                  <a:pt x="3331816" y="4045"/>
                  <a:pt x="3545665" y="-27415"/>
                  <a:pt x="3692591" y="0"/>
                </a:cubicBezTo>
                <a:cubicBezTo>
                  <a:pt x="3839517" y="27415"/>
                  <a:pt x="4183567" y="28660"/>
                  <a:pt x="4574892" y="0"/>
                </a:cubicBezTo>
                <a:cubicBezTo>
                  <a:pt x="4548205" y="266237"/>
                  <a:pt x="4577785" y="515065"/>
                  <a:pt x="4574892" y="710125"/>
                </a:cubicBezTo>
                <a:cubicBezTo>
                  <a:pt x="4571999" y="905185"/>
                  <a:pt x="4609056" y="1247857"/>
                  <a:pt x="4574892" y="1420250"/>
                </a:cubicBezTo>
                <a:cubicBezTo>
                  <a:pt x="4540728" y="1592644"/>
                  <a:pt x="4601549" y="1720686"/>
                  <a:pt x="4574892" y="1999562"/>
                </a:cubicBezTo>
                <a:cubicBezTo>
                  <a:pt x="4548235" y="2278438"/>
                  <a:pt x="4574593" y="2448820"/>
                  <a:pt x="4574892" y="2622479"/>
                </a:cubicBezTo>
                <a:cubicBezTo>
                  <a:pt x="4575191" y="2796138"/>
                  <a:pt x="4567000" y="3003755"/>
                  <a:pt x="4574892" y="3158187"/>
                </a:cubicBezTo>
                <a:cubicBezTo>
                  <a:pt x="4582784" y="3312619"/>
                  <a:pt x="4572572" y="3424194"/>
                  <a:pt x="4574892" y="3650291"/>
                </a:cubicBezTo>
                <a:cubicBezTo>
                  <a:pt x="4577212" y="3876388"/>
                  <a:pt x="4550308" y="4183475"/>
                  <a:pt x="4574892" y="4360416"/>
                </a:cubicBezTo>
                <a:cubicBezTo>
                  <a:pt x="4435045" y="4353863"/>
                  <a:pt x="4184515" y="4339734"/>
                  <a:pt x="4012834" y="4360416"/>
                </a:cubicBezTo>
                <a:cubicBezTo>
                  <a:pt x="3841153" y="4381098"/>
                  <a:pt x="3702340" y="4339479"/>
                  <a:pt x="3496525" y="4360416"/>
                </a:cubicBezTo>
                <a:cubicBezTo>
                  <a:pt x="3290710" y="4381353"/>
                  <a:pt x="2968156" y="4343197"/>
                  <a:pt x="2797220" y="4360416"/>
                </a:cubicBezTo>
                <a:cubicBezTo>
                  <a:pt x="2626285" y="4377635"/>
                  <a:pt x="2304270" y="4337167"/>
                  <a:pt x="2143664" y="4360416"/>
                </a:cubicBezTo>
                <a:cubicBezTo>
                  <a:pt x="1983058" y="4383665"/>
                  <a:pt x="1765428" y="4335558"/>
                  <a:pt x="1581606" y="4360416"/>
                </a:cubicBezTo>
                <a:cubicBezTo>
                  <a:pt x="1397784" y="4385274"/>
                  <a:pt x="1179779" y="4371951"/>
                  <a:pt x="836552" y="4360416"/>
                </a:cubicBezTo>
                <a:cubicBezTo>
                  <a:pt x="493325" y="4348881"/>
                  <a:pt x="312989" y="4389520"/>
                  <a:pt x="0" y="4360416"/>
                </a:cubicBezTo>
                <a:cubicBezTo>
                  <a:pt x="-20405" y="4067665"/>
                  <a:pt x="-32437" y="3941996"/>
                  <a:pt x="0" y="3693895"/>
                </a:cubicBezTo>
                <a:cubicBezTo>
                  <a:pt x="32437" y="3445794"/>
                  <a:pt x="-4380" y="3332645"/>
                  <a:pt x="0" y="3114583"/>
                </a:cubicBezTo>
                <a:cubicBezTo>
                  <a:pt x="4380" y="2896521"/>
                  <a:pt x="-27554" y="2612348"/>
                  <a:pt x="0" y="2404458"/>
                </a:cubicBezTo>
                <a:cubicBezTo>
                  <a:pt x="27554" y="2196568"/>
                  <a:pt x="2770" y="1954345"/>
                  <a:pt x="0" y="1825146"/>
                </a:cubicBezTo>
                <a:cubicBezTo>
                  <a:pt x="-2770" y="1695947"/>
                  <a:pt x="-21810" y="1497733"/>
                  <a:pt x="0" y="1202229"/>
                </a:cubicBezTo>
                <a:cubicBezTo>
                  <a:pt x="21810" y="906725"/>
                  <a:pt x="-16549" y="566109"/>
                  <a:pt x="0" y="0"/>
                </a:cubicBezTo>
                <a:close/>
              </a:path>
            </a:pathLst>
          </a:custGeom>
          <a:ln w="57150">
            <a:solidFill>
              <a:srgbClr val="002060"/>
            </a:solidFill>
            <a:extLst>
              <a:ext uri="{C807C97D-BFC1-408E-A445-0C87EB9F89A2}">
                <ask:lineSketchStyleProps xmlns:ask="http://schemas.microsoft.com/office/drawing/2018/sketchyshapes" sd="1757858383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369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我的青春梦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heme/theme1.xml><?xml version="1.0" encoding="utf-8"?>
<a:theme xmlns:a="http://schemas.openxmlformats.org/drawingml/2006/main" name="www.freeppt7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bg4cqu5">
      <a:majorFont>
        <a:latin typeface="微软雅黑" panose="020F0302020204030204"/>
        <a:ea typeface="微软雅黑"/>
        <a:cs typeface=""/>
      </a:majorFont>
      <a:minorFont>
        <a:latin typeface="微软雅黑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ww.jp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</TotalTime>
  <Words>577</Words>
  <Application>Microsoft Office PowerPoint</Application>
  <PresentationFormat>Widescreen</PresentationFormat>
  <Paragraphs>87</Paragraphs>
  <Slides>32</Slides>
  <Notes>32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32</vt:i4>
      </vt:variant>
    </vt:vector>
  </HeadingPairs>
  <TitlesOfParts>
    <vt:vector size="43" baseType="lpstr">
      <vt:lpstr>等线</vt:lpstr>
      <vt:lpstr>微软雅黑</vt:lpstr>
      <vt:lpstr>2  Titr</vt:lpstr>
      <vt:lpstr>Adobe Arabic SHIN</vt:lpstr>
      <vt:lpstr>Adobe SHIN</vt:lpstr>
      <vt:lpstr>Arial</vt:lpstr>
      <vt:lpstr>Arial Rounded MT Bold</vt:lpstr>
      <vt:lpstr>Tanha</vt:lpstr>
      <vt:lpstr>Vazir</vt:lpstr>
      <vt:lpstr>www.freeppt7.com</vt:lpstr>
      <vt:lpstr>www.jpppt.com</vt:lpstr>
      <vt:lpstr>گزارش فعالیت های   طرح یاریگران زندگی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باتشکر از همه دانش آموزان و همکاران و اولیا محترم</vt:lpstr>
    </vt:vector>
  </TitlesOfParts>
  <Manager>第一PPT</Manager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我的青春梦</dc:title>
  <dc:creator>第一PPT</dc:creator>
  <cp:keywords>www.1ppt.com</cp:keywords>
  <dc:description>www.1ppt.com</dc:description>
  <cp:lastModifiedBy>zohremanesh</cp:lastModifiedBy>
  <cp:revision>50</cp:revision>
  <dcterms:created xsi:type="dcterms:W3CDTF">2019-04-10T01:31:29Z</dcterms:created>
  <dcterms:modified xsi:type="dcterms:W3CDTF">2025-01-12T15:36:57Z</dcterms:modified>
</cp:coreProperties>
</file>