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embeddedFontLst>
    <p:embeddedFont>
      <p:font typeface="2  Lotus" panose="00000400000000000000" pitchFamily="2" charset="-78"/>
      <p:regular r:id="rId4"/>
      <p:bold r:id="rId5"/>
    </p:embeddedFont>
    <p:embeddedFont>
      <p:font typeface="2  Titr" panose="00000700000000000000" pitchFamily="2" charset="-78"/>
      <p:bold r:id="rId6"/>
    </p:embeddedFont>
    <p:embeddedFont>
      <p:font typeface="Adobe SHIN" panose="01000500000000020002" pitchFamily="2" charset="-78"/>
      <p:bold r:id="rId7"/>
    </p:embeddedFont>
    <p:embeddedFont>
      <p:font typeface="Roboto Bold" panose="020B0604020202020204" charset="0"/>
      <p:regular r:id="rId8"/>
    </p:embeddedFont>
    <p:embeddedFont>
      <p:font typeface="Vazir" panose="020B0603030804020204" pitchFamily="34" charset="-78"/>
      <p:regular r:id="rId9"/>
      <p:bold r:id="rId10"/>
    </p:embeddedFont>
  </p:embeddedFontLst>
  <p:defaultTextStyle>
    <a:defPPr>
      <a:defRPr lang="en-US"/>
    </a:defPPr>
    <a:lvl1pPr marL="0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1pPr>
    <a:lvl2pPr marL="429814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2pPr>
    <a:lvl3pPr marL="859627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3pPr>
    <a:lvl4pPr marL="1289441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4pPr>
    <a:lvl5pPr marL="1719255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5pPr>
    <a:lvl6pPr marL="2149069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6pPr>
    <a:lvl7pPr marL="2578882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7pPr>
    <a:lvl8pPr marL="3008696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8pPr>
    <a:lvl9pPr marL="3438510" algn="l" defTabSz="859627" rtl="0" eaLnBrk="1" latinLnBrk="0" hangingPunct="1">
      <a:defRPr sz="16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06" userDrawn="1">
          <p15:clr>
            <a:srgbClr val="A4A3A4"/>
          </p15:clr>
        </p15:guide>
        <p15:guide id="2" pos="28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65" d="100"/>
          <a:sy n="65" d="100"/>
        </p:scale>
        <p:origin x="1380" y="24"/>
      </p:cViewPr>
      <p:guideLst>
        <p:guide orient="horz" pos="1906"/>
        <p:guide pos="2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5409" y="1879787"/>
            <a:ext cx="7654636" cy="12970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818" y="3429000"/>
            <a:ext cx="6303818" cy="15464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8955" y="242328"/>
            <a:ext cx="2026227" cy="516311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273" y="242328"/>
            <a:ext cx="5928591" cy="516311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369" y="3888442"/>
            <a:ext cx="7654636" cy="120183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369" y="2564747"/>
            <a:ext cx="7654636" cy="132369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273" y="1411942"/>
            <a:ext cx="3977409" cy="3993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7773" y="1411942"/>
            <a:ext cx="3977409" cy="399349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273" y="1354511"/>
            <a:ext cx="3978973" cy="5644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273" y="1919007"/>
            <a:ext cx="3978973" cy="3486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4646" y="1354511"/>
            <a:ext cx="3980536" cy="5644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4646" y="1919007"/>
            <a:ext cx="3980536" cy="34864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273" y="240927"/>
            <a:ext cx="2962733" cy="10253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883" y="240927"/>
            <a:ext cx="5034299" cy="51645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273" y="1266265"/>
            <a:ext cx="2962733" cy="41391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5132" y="4235824"/>
            <a:ext cx="5403273" cy="5000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65132" y="540684"/>
            <a:ext cx="5403273" cy="36307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65132" y="4735887"/>
            <a:ext cx="5403273" cy="7101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273" y="242328"/>
            <a:ext cx="8104909" cy="100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273" y="1411942"/>
            <a:ext cx="8104909" cy="3993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3" y="5608545"/>
            <a:ext cx="2101273" cy="322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6864" y="5608545"/>
            <a:ext cx="2851727" cy="322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3909" y="5608545"/>
            <a:ext cx="2101273" cy="3221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4.svg"/><Relationship Id="rId18" Type="http://schemas.openxmlformats.org/officeDocument/2006/relationships/image" Target="../media/image19.svg"/><Relationship Id="rId3" Type="http://schemas.openxmlformats.org/officeDocument/2006/relationships/image" Target="../media/image12.svg"/><Relationship Id="rId7" Type="http://schemas.openxmlformats.org/officeDocument/2006/relationships/image" Target="../media/image6.sv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11.png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.svg"/><Relationship Id="rId5" Type="http://schemas.openxmlformats.org/officeDocument/2006/relationships/image" Target="../media/image4.svg"/><Relationship Id="rId15" Type="http://schemas.openxmlformats.org/officeDocument/2006/relationships/image" Target="../media/image10.svg"/><Relationship Id="rId10" Type="http://schemas.openxmlformats.org/officeDocument/2006/relationships/image" Target="../media/image1.png"/><Relationship Id="rId19" Type="http://schemas.openxmlformats.org/officeDocument/2006/relationships/image" Target="../media/image26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76600" y="-457200"/>
            <a:ext cx="3352800" cy="7772400"/>
            <a:chOff x="0" y="0"/>
            <a:chExt cx="1153584" cy="267421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E1D1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629400" y="-457200"/>
            <a:ext cx="3352800" cy="7772400"/>
            <a:chOff x="0" y="0"/>
            <a:chExt cx="1153584" cy="267421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FFF1E2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76200" y="-457200"/>
            <a:ext cx="3352800" cy="7772400"/>
            <a:chOff x="0" y="0"/>
            <a:chExt cx="1153584" cy="26742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FFF1E2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sp>
        <p:nvSpPr>
          <p:cNvPr id="12" name="Freeform 12"/>
          <p:cNvSpPr/>
          <p:nvPr/>
        </p:nvSpPr>
        <p:spPr>
          <a:xfrm>
            <a:off x="-76200" y="6620070"/>
            <a:ext cx="3352800" cy="556419"/>
          </a:xfrm>
          <a:custGeom>
            <a:avLst/>
            <a:gdLst/>
            <a:ahLst/>
            <a:cxnLst/>
            <a:rect l="l" t="t" r="r" b="b"/>
            <a:pathLst>
              <a:path w="3352800" h="556419">
                <a:moveTo>
                  <a:pt x="0" y="0"/>
                </a:moveTo>
                <a:lnTo>
                  <a:pt x="3352800" y="0"/>
                </a:lnTo>
                <a:lnTo>
                  <a:pt x="3352800" y="556419"/>
                </a:lnTo>
                <a:lnTo>
                  <a:pt x="0" y="5564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b="-178276"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-102285" y="-990600"/>
            <a:ext cx="3378885" cy="1486291"/>
            <a:chOff x="0" y="0"/>
            <a:chExt cx="4505180" cy="1981721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16" name="Freeform 16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7" name="Freeform 17"/>
          <p:cNvSpPr/>
          <p:nvPr/>
        </p:nvSpPr>
        <p:spPr>
          <a:xfrm rot="-543641">
            <a:off x="77069" y="3439183"/>
            <a:ext cx="2905308" cy="2345220"/>
          </a:xfrm>
          <a:custGeom>
            <a:avLst/>
            <a:gdLst/>
            <a:ahLst/>
            <a:cxnLst/>
            <a:rect l="l" t="t" r="r" b="b"/>
            <a:pathLst>
              <a:path w="2905308" h="2345220">
                <a:moveTo>
                  <a:pt x="0" y="0"/>
                </a:moveTo>
                <a:lnTo>
                  <a:pt x="2905308" y="0"/>
                </a:lnTo>
                <a:lnTo>
                  <a:pt x="2905308" y="2345220"/>
                </a:lnTo>
                <a:lnTo>
                  <a:pt x="0" y="2345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>
            <a:off x="6629400" y="6620070"/>
            <a:ext cx="3352800" cy="556419"/>
          </a:xfrm>
          <a:custGeom>
            <a:avLst/>
            <a:gdLst/>
            <a:ahLst/>
            <a:cxnLst/>
            <a:rect l="l" t="t" r="r" b="b"/>
            <a:pathLst>
              <a:path w="3352800" h="556419">
                <a:moveTo>
                  <a:pt x="0" y="0"/>
                </a:moveTo>
                <a:lnTo>
                  <a:pt x="3352800" y="0"/>
                </a:lnTo>
                <a:lnTo>
                  <a:pt x="3352800" y="556419"/>
                </a:lnTo>
                <a:lnTo>
                  <a:pt x="0" y="556419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b="-178276"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6616358" y="-990600"/>
            <a:ext cx="3378885" cy="1486291"/>
            <a:chOff x="0" y="0"/>
            <a:chExt cx="4505180" cy="1981721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22" name="Freeform 22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23" name="Freeform 23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5" name="Freeform 25"/>
          <p:cNvSpPr/>
          <p:nvPr/>
        </p:nvSpPr>
        <p:spPr>
          <a:xfrm rot="9821766">
            <a:off x="3464179" y="4011933"/>
            <a:ext cx="2812585" cy="2270372"/>
          </a:xfrm>
          <a:custGeom>
            <a:avLst/>
            <a:gdLst/>
            <a:ahLst/>
            <a:cxnLst/>
            <a:rect l="l" t="t" r="r" b="b"/>
            <a:pathLst>
              <a:path w="2812585" h="2270372">
                <a:moveTo>
                  <a:pt x="0" y="0"/>
                </a:moveTo>
                <a:lnTo>
                  <a:pt x="2812585" y="0"/>
                </a:lnTo>
                <a:lnTo>
                  <a:pt x="2812585" y="2270372"/>
                </a:lnTo>
                <a:lnTo>
                  <a:pt x="0" y="2270372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4" name="TextBox 34"/>
          <p:cNvSpPr txBox="1"/>
          <p:nvPr/>
        </p:nvSpPr>
        <p:spPr>
          <a:xfrm>
            <a:off x="4049209" y="4360032"/>
            <a:ext cx="1583164" cy="328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31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منبع :</a:t>
            </a:r>
            <a:endParaRPr lang="en-US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  <p:sp>
        <p:nvSpPr>
          <p:cNvPr id="35" name="TextBox 35"/>
          <p:cNvSpPr txBox="1"/>
          <p:nvPr/>
        </p:nvSpPr>
        <p:spPr>
          <a:xfrm>
            <a:off x="3652551" y="4715115"/>
            <a:ext cx="2311132" cy="17697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2000" b="1" dirty="0">
                <a:solidFill>
                  <a:srgbClr val="692F7F"/>
                </a:solidFill>
                <a:latin typeface="Vazir" panose="020B0603030804020204" pitchFamily="34" charset="-78"/>
                <a:ea typeface="Roboto"/>
                <a:cs typeface="Vazir" panose="020B0603030804020204" pitchFamily="34" charset="-78"/>
                <a:sym typeface="Roboto"/>
              </a:rPr>
              <a:t>وبلاگ معاون پرورشی</a:t>
            </a:r>
            <a:endParaRPr lang="en-US" sz="2000" b="1" dirty="0">
              <a:solidFill>
                <a:srgbClr val="692F7F"/>
              </a:solidFill>
              <a:latin typeface="Vazir" panose="020B0603030804020204" pitchFamily="34" charset="-78"/>
              <a:ea typeface="Roboto"/>
              <a:cs typeface="Vazir" panose="020B0603030804020204" pitchFamily="34" charset="-78"/>
              <a:sym typeface="Roboto"/>
            </a:endParaRPr>
          </a:p>
          <a:p>
            <a:pPr algn="ctr">
              <a:lnSpc>
                <a:spcPct val="200000"/>
              </a:lnSpc>
            </a:pPr>
            <a:r>
              <a:rPr lang="en-US" sz="2000" b="1" dirty="0">
                <a:solidFill>
                  <a:srgbClr val="692F7F"/>
                </a:solidFill>
                <a:latin typeface="Vazir" panose="020B0603030804020204" pitchFamily="34" charset="-78"/>
                <a:ea typeface="Roboto"/>
                <a:cs typeface="Vazir" panose="020B0603030804020204" pitchFamily="34" charset="-78"/>
                <a:sym typeface="Roboto"/>
              </a:rPr>
              <a:t>www.mplib.ir</a:t>
            </a:r>
            <a:r>
              <a:rPr lang="fa-IR" sz="2000" b="1" dirty="0">
                <a:solidFill>
                  <a:srgbClr val="692F7F"/>
                </a:solidFill>
                <a:latin typeface="Vazir" panose="020B0603030804020204" pitchFamily="34" charset="-78"/>
                <a:ea typeface="Roboto"/>
                <a:cs typeface="Vazir" panose="020B0603030804020204" pitchFamily="34" charset="-78"/>
                <a:sym typeface="Roboto"/>
              </a:rPr>
              <a:t> </a:t>
            </a:r>
          </a:p>
          <a:p>
            <a:pPr algn="ctr">
              <a:lnSpc>
                <a:spcPct val="200000"/>
              </a:lnSpc>
            </a:pPr>
            <a:endParaRPr lang="en-US" sz="2000" b="1" dirty="0">
              <a:solidFill>
                <a:srgbClr val="692F7F"/>
              </a:solidFill>
              <a:latin typeface="Vazir" panose="020B0603030804020204" pitchFamily="34" charset="-78"/>
              <a:ea typeface="Roboto"/>
              <a:cs typeface="Vazir" panose="020B0603030804020204" pitchFamily="34" charset="-78"/>
              <a:sym typeface="Roboto"/>
            </a:endParaRPr>
          </a:p>
        </p:txBody>
      </p:sp>
      <p:sp>
        <p:nvSpPr>
          <p:cNvPr id="36" name="Freeform 36"/>
          <p:cNvSpPr/>
          <p:nvPr/>
        </p:nvSpPr>
        <p:spPr>
          <a:xfrm rot="-10800000">
            <a:off x="3276601" y="-450683"/>
            <a:ext cx="3365843" cy="558583"/>
          </a:xfrm>
          <a:custGeom>
            <a:avLst/>
            <a:gdLst/>
            <a:ahLst/>
            <a:cxnLst/>
            <a:rect l="l" t="t" r="r" b="b"/>
            <a:pathLst>
              <a:path w="3365843" h="558583">
                <a:moveTo>
                  <a:pt x="0" y="0"/>
                </a:moveTo>
                <a:lnTo>
                  <a:pt x="3365843" y="0"/>
                </a:lnTo>
                <a:lnTo>
                  <a:pt x="3365843" y="558583"/>
                </a:lnTo>
                <a:lnTo>
                  <a:pt x="0" y="558583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b="-178276"/>
            </a:stretch>
          </a:blipFill>
        </p:spPr>
      </p:sp>
      <p:grpSp>
        <p:nvGrpSpPr>
          <p:cNvPr id="37" name="Group 37"/>
          <p:cNvGrpSpPr/>
          <p:nvPr/>
        </p:nvGrpSpPr>
        <p:grpSpPr>
          <a:xfrm rot="-10800000">
            <a:off x="3276601" y="6362309"/>
            <a:ext cx="3378885" cy="1486291"/>
            <a:chOff x="0" y="0"/>
            <a:chExt cx="4505180" cy="1981721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39" name="Freeform 39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40" name="Freeform 40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F28150E6-E3A6-DA55-BED9-5448D2D534A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01" y="533400"/>
            <a:ext cx="866301" cy="105193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B6FA49D-EE8F-A603-6105-90EBF52ACD75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85" y="548262"/>
            <a:ext cx="866302" cy="1051938"/>
          </a:xfrm>
          <a:prstGeom prst="rect">
            <a:avLst/>
          </a:prstGeom>
        </p:spPr>
      </p:pic>
      <p:pic>
        <p:nvPicPr>
          <p:cNvPr id="46" name="Picture 4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FFE1880-3D10-F6CF-D457-7C43BF958281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21" y="97683"/>
            <a:ext cx="1318308" cy="740517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CEDFCF9C-8E89-3BAA-EF17-7E2333D8E32F}"/>
              </a:ext>
            </a:extLst>
          </p:cNvPr>
          <p:cNvSpPr txBox="1"/>
          <p:nvPr/>
        </p:nvSpPr>
        <p:spPr>
          <a:xfrm>
            <a:off x="76200" y="1608541"/>
            <a:ext cx="3148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dirty="0">
                <a:solidFill>
                  <a:srgbClr val="7030A0"/>
                </a:solidFill>
                <a:latin typeface="Adobe SHIN" panose="01000500000000020002" pitchFamily="2" charset="-78"/>
                <a:cs typeface="Adobe SHIN" panose="01000500000000020002" pitchFamily="2" charset="-78"/>
              </a:rPr>
              <a:t>جشنواره فرهنگی و هنری امید فردا</a:t>
            </a:r>
            <a:endParaRPr lang="en-US" sz="2800" dirty="0">
              <a:solidFill>
                <a:srgbClr val="7030A0"/>
              </a:solidFill>
              <a:latin typeface="Adobe SHIN" panose="01000500000000020002" pitchFamily="2" charset="-78"/>
              <a:cs typeface="Adobe SHIN" panose="01000500000000020002" pitchFamily="2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F121361-624F-8BFA-27EB-65B563B53CBA}"/>
              </a:ext>
            </a:extLst>
          </p:cNvPr>
          <p:cNvSpPr txBox="1"/>
          <p:nvPr/>
        </p:nvSpPr>
        <p:spPr>
          <a:xfrm>
            <a:off x="751244" y="762607"/>
            <a:ext cx="169791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200" dirty="0">
                <a:latin typeface="Adobe SHIN" panose="01000500000000020002" pitchFamily="2" charset="-78"/>
                <a:cs typeface="2  Koodak" panose="00000700000000000000" pitchFamily="2" charset="-78"/>
              </a:rPr>
              <a:t>سال « جهش تولید ، 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latin typeface="Adobe SHIN" panose="01000500000000020002" pitchFamily="2" charset="-78"/>
                <a:cs typeface="2  Koodak" panose="00000700000000000000" pitchFamily="2" charset="-78"/>
              </a:rPr>
              <a:t>با مشارکت مرد » گرامی باد .</a:t>
            </a:r>
            <a:endParaRPr lang="en-US" sz="1200" dirty="0">
              <a:latin typeface="Adobe SHIN" panose="01000500000000020002" pitchFamily="2" charset="-78"/>
              <a:cs typeface="2  Koodak" panose="00000700000000000000" pitchFamily="2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84F913-883B-D634-6525-BD077498B9FF}"/>
              </a:ext>
            </a:extLst>
          </p:cNvPr>
          <p:cNvSpPr txBox="1"/>
          <p:nvPr/>
        </p:nvSpPr>
        <p:spPr>
          <a:xfrm>
            <a:off x="-76200" y="2019181"/>
            <a:ext cx="322511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Adobe SHIN" panose="01000500000000020002" pitchFamily="2" charset="-78"/>
                <a:cs typeface="2  Koodak" panose="00000700000000000000" pitchFamily="2" charset="-78"/>
              </a:rPr>
              <a:t>اداره کل آموزش و پرورش استان ........</a:t>
            </a:r>
          </a:p>
          <a:p>
            <a:pPr algn="ctr" rtl="1">
              <a:lnSpc>
                <a:spcPct val="150000"/>
              </a:lnSpc>
            </a:pPr>
            <a:r>
              <a:rPr lang="fa-IR" sz="1600" dirty="0">
                <a:latin typeface="Adobe SHIN" panose="01000500000000020002" pitchFamily="2" charset="-78"/>
                <a:cs typeface="2  Koodak" panose="00000700000000000000" pitchFamily="2" charset="-78"/>
              </a:rPr>
              <a:t>اداره آموزش و پرورش شهرستان .......</a:t>
            </a:r>
            <a:endParaRPr lang="en-US" sz="1600" dirty="0">
              <a:latin typeface="Adobe SHIN" panose="01000500000000020002" pitchFamily="2" charset="-78"/>
              <a:cs typeface="2  Koodak" panose="00000700000000000000" pitchFamily="2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08B4FD2-DD07-F403-8F42-628DE3F6820D}"/>
              </a:ext>
            </a:extLst>
          </p:cNvPr>
          <p:cNvSpPr txBox="1"/>
          <p:nvPr/>
        </p:nvSpPr>
        <p:spPr>
          <a:xfrm>
            <a:off x="164835" y="3429008"/>
            <a:ext cx="28158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4000" dirty="0">
                <a:solidFill>
                  <a:srgbClr val="C00000"/>
                </a:solidFill>
                <a:cs typeface="2  Titr" panose="00000700000000000000" pitchFamily="2" charset="-78"/>
              </a:rPr>
              <a:t>رشته </a:t>
            </a:r>
          </a:p>
          <a:p>
            <a:pPr algn="ctr">
              <a:lnSpc>
                <a:spcPct val="150000"/>
              </a:lnSpc>
            </a:pPr>
            <a:r>
              <a:rPr lang="fa-IR" sz="4000" dirty="0">
                <a:solidFill>
                  <a:srgbClr val="C00000"/>
                </a:solidFill>
                <a:cs typeface="2  Titr" panose="00000700000000000000" pitchFamily="2" charset="-78"/>
              </a:rPr>
              <a:t>لالایی خوانی</a:t>
            </a:r>
            <a:endParaRPr lang="en-US" sz="4000" dirty="0">
              <a:solidFill>
                <a:srgbClr val="C00000"/>
              </a:solidFill>
              <a:cs typeface="2  Titr" panose="00000700000000000000" pitchFamily="2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2B96463-2F6A-583C-A57C-24EC436A9BE2}"/>
              </a:ext>
            </a:extLst>
          </p:cNvPr>
          <p:cNvSpPr txBox="1"/>
          <p:nvPr/>
        </p:nvSpPr>
        <p:spPr>
          <a:xfrm>
            <a:off x="-57727" y="6004744"/>
            <a:ext cx="3225114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800" b="1" dirty="0">
                <a:latin typeface="Vazir" panose="020B0603030804020204" pitchFamily="34" charset="-78"/>
                <a:cs typeface="Vazir" panose="020B0603030804020204" pitchFamily="34" charset="-78"/>
              </a:rPr>
              <a:t>دبستان غیردولتی سرای دانش </a:t>
            </a:r>
            <a:endParaRPr lang="en-US" sz="1800" b="1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27" name="Freeform 28">
            <a:extLst>
              <a:ext uri="{FF2B5EF4-FFF2-40B4-BE49-F238E27FC236}">
                <a16:creationId xmlns:a16="http://schemas.microsoft.com/office/drawing/2014/main" id="{0263D4CA-2E44-21FE-BF65-D7E30FCC759A}"/>
              </a:ext>
            </a:extLst>
          </p:cNvPr>
          <p:cNvSpPr/>
          <p:nvPr/>
        </p:nvSpPr>
        <p:spPr>
          <a:xfrm rot="21349669">
            <a:off x="7012840" y="480451"/>
            <a:ext cx="2876654" cy="961104"/>
          </a:xfrm>
          <a:custGeom>
            <a:avLst/>
            <a:gdLst/>
            <a:ahLst/>
            <a:cxnLst/>
            <a:rect l="l" t="t" r="r" b="b"/>
            <a:pathLst>
              <a:path w="2876654" h="2322090">
                <a:moveTo>
                  <a:pt x="0" y="0"/>
                </a:moveTo>
                <a:lnTo>
                  <a:pt x="2876654" y="0"/>
                </a:lnTo>
                <a:lnTo>
                  <a:pt x="2876654" y="2322090"/>
                </a:lnTo>
                <a:lnTo>
                  <a:pt x="0" y="232209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28" name="TextBox 36">
            <a:extLst>
              <a:ext uri="{FF2B5EF4-FFF2-40B4-BE49-F238E27FC236}">
                <a16:creationId xmlns:a16="http://schemas.microsoft.com/office/drawing/2014/main" id="{D7C139CA-4CE9-A7D9-3CB4-A0A641C7AB4C}"/>
              </a:ext>
            </a:extLst>
          </p:cNvPr>
          <p:cNvSpPr txBox="1"/>
          <p:nvPr/>
        </p:nvSpPr>
        <p:spPr>
          <a:xfrm>
            <a:off x="7328000" y="810579"/>
            <a:ext cx="2766301" cy="313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268"/>
              </a:lnSpc>
            </a:pPr>
            <a:r>
              <a:rPr lang="fa-IR" sz="24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عوامل اجرایی مدرسه</a:t>
            </a:r>
            <a:endParaRPr lang="en-US" sz="24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  <p:sp>
        <p:nvSpPr>
          <p:cNvPr id="41" name="Freeform 31">
            <a:extLst>
              <a:ext uri="{FF2B5EF4-FFF2-40B4-BE49-F238E27FC236}">
                <a16:creationId xmlns:a16="http://schemas.microsoft.com/office/drawing/2014/main" id="{DC8F8307-990A-2041-DFF9-7F35AF2F87F2}"/>
              </a:ext>
            </a:extLst>
          </p:cNvPr>
          <p:cNvSpPr/>
          <p:nvPr/>
        </p:nvSpPr>
        <p:spPr>
          <a:xfrm rot="20150490">
            <a:off x="7064915" y="2072396"/>
            <a:ext cx="2451796" cy="1992645"/>
          </a:xfrm>
          <a:custGeom>
            <a:avLst/>
            <a:gdLst/>
            <a:ahLst/>
            <a:cxnLst/>
            <a:rect l="l" t="t" r="r" b="b"/>
            <a:pathLst>
              <a:path w="3594038" h="2901176">
                <a:moveTo>
                  <a:pt x="0" y="0"/>
                </a:moveTo>
                <a:lnTo>
                  <a:pt x="3594037" y="0"/>
                </a:lnTo>
                <a:lnTo>
                  <a:pt x="3594037" y="2901176"/>
                </a:lnTo>
                <a:lnTo>
                  <a:pt x="0" y="2901176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3" name="Freeform 31">
            <a:extLst>
              <a:ext uri="{FF2B5EF4-FFF2-40B4-BE49-F238E27FC236}">
                <a16:creationId xmlns:a16="http://schemas.microsoft.com/office/drawing/2014/main" id="{1831EE09-B577-A346-E1A0-32925BBAF6C0}"/>
              </a:ext>
            </a:extLst>
          </p:cNvPr>
          <p:cNvSpPr/>
          <p:nvPr/>
        </p:nvSpPr>
        <p:spPr>
          <a:xfrm rot="20150490">
            <a:off x="6999714" y="4633772"/>
            <a:ext cx="2451796" cy="1992645"/>
          </a:xfrm>
          <a:custGeom>
            <a:avLst/>
            <a:gdLst/>
            <a:ahLst/>
            <a:cxnLst/>
            <a:rect l="l" t="t" r="r" b="b"/>
            <a:pathLst>
              <a:path w="3594038" h="2901176">
                <a:moveTo>
                  <a:pt x="0" y="0"/>
                </a:moveTo>
                <a:lnTo>
                  <a:pt x="3594037" y="0"/>
                </a:lnTo>
                <a:lnTo>
                  <a:pt x="3594037" y="2901176"/>
                </a:lnTo>
                <a:lnTo>
                  <a:pt x="0" y="2901176"/>
                </a:lnTo>
                <a:lnTo>
                  <a:pt x="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pic>
        <p:nvPicPr>
          <p:cNvPr id="52" name="Picture 51" descr="A moon and stars on a blue background&#10;&#10;Description automatically generated">
            <a:extLst>
              <a:ext uri="{FF2B5EF4-FFF2-40B4-BE49-F238E27FC236}">
                <a16:creationId xmlns:a16="http://schemas.microsoft.com/office/drawing/2014/main" id="{40896688-F6D2-8EF5-CE6F-3F17E1DADA4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06656"/>
            <a:ext cx="2906080" cy="2834324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9C76C7D8-D031-7FD2-8F20-FDB39CED1F68}"/>
              </a:ext>
            </a:extLst>
          </p:cNvPr>
          <p:cNvSpPr txBox="1"/>
          <p:nvPr/>
        </p:nvSpPr>
        <p:spPr>
          <a:xfrm rot="20461334">
            <a:off x="6363728" y="1734205"/>
            <a:ext cx="2812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b="1" dirty="0">
                <a:latin typeface="Vazir" panose="020B0603030804020204" pitchFamily="34" charset="-78"/>
                <a:cs typeface="Vazir" panose="020B0603030804020204" pitchFamily="34" charset="-78"/>
              </a:rPr>
              <a:t>مدیر مدرسه</a:t>
            </a:r>
            <a:endParaRPr lang="en-US" sz="2800" b="1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84A488E-BA6B-8EC8-6C9F-B8C0A0D60FA3}"/>
              </a:ext>
            </a:extLst>
          </p:cNvPr>
          <p:cNvSpPr txBox="1"/>
          <p:nvPr/>
        </p:nvSpPr>
        <p:spPr>
          <a:xfrm rot="20461334">
            <a:off x="6561831" y="4201170"/>
            <a:ext cx="2812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800" b="1" dirty="0">
                <a:latin typeface="Vazir" panose="020B0603030804020204" pitchFamily="34" charset="-78"/>
                <a:cs typeface="Vazir" panose="020B0603030804020204" pitchFamily="34" charset="-78"/>
              </a:rPr>
              <a:t>معاون پرورشی</a:t>
            </a:r>
            <a:endParaRPr lang="en-US" sz="2800" b="1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6" name="TextBox 34">
            <a:extLst>
              <a:ext uri="{FF2B5EF4-FFF2-40B4-BE49-F238E27FC236}">
                <a16:creationId xmlns:a16="http://schemas.microsoft.com/office/drawing/2014/main" id="{4836F2B5-207B-212B-9296-159651FE7079}"/>
              </a:ext>
            </a:extLst>
          </p:cNvPr>
          <p:cNvSpPr txBox="1"/>
          <p:nvPr/>
        </p:nvSpPr>
        <p:spPr>
          <a:xfrm>
            <a:off x="7328000" y="2602377"/>
            <a:ext cx="1877199" cy="91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31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سرکار خانم</a:t>
            </a:r>
          </a:p>
          <a:p>
            <a:pPr algn="ctr">
              <a:lnSpc>
                <a:spcPts val="2331"/>
              </a:lnSpc>
            </a:pPr>
            <a:endParaRPr lang="fa-IR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  <a:p>
            <a:pPr algn="ctr">
              <a:lnSpc>
                <a:spcPts val="2331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محمدی</a:t>
            </a:r>
            <a:endParaRPr lang="en-US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  <p:sp>
        <p:nvSpPr>
          <p:cNvPr id="57" name="TextBox 34">
            <a:extLst>
              <a:ext uri="{FF2B5EF4-FFF2-40B4-BE49-F238E27FC236}">
                <a16:creationId xmlns:a16="http://schemas.microsoft.com/office/drawing/2014/main" id="{A2156B12-224F-0138-B3DB-7D5CE3912A0E}"/>
              </a:ext>
            </a:extLst>
          </p:cNvPr>
          <p:cNvSpPr txBox="1"/>
          <p:nvPr/>
        </p:nvSpPr>
        <p:spPr>
          <a:xfrm>
            <a:off x="7242236" y="5200057"/>
            <a:ext cx="1877199" cy="9188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31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سرکار خانم</a:t>
            </a:r>
          </a:p>
          <a:p>
            <a:pPr algn="ctr">
              <a:lnSpc>
                <a:spcPts val="2331"/>
              </a:lnSpc>
            </a:pPr>
            <a:endParaRPr lang="fa-IR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  <a:p>
            <a:pPr algn="ctr">
              <a:lnSpc>
                <a:spcPts val="2331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سلیمی</a:t>
            </a:r>
            <a:endParaRPr lang="en-US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276600" y="-457200"/>
            <a:ext cx="3352800" cy="7772400"/>
            <a:chOff x="0" y="0"/>
            <a:chExt cx="1153584" cy="267421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E1D1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629400" y="-457200"/>
            <a:ext cx="3352800" cy="7772400"/>
            <a:chOff x="0" y="0"/>
            <a:chExt cx="1153584" cy="267421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FFF1E2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76200" y="-521724"/>
            <a:ext cx="3352800" cy="7772400"/>
            <a:chOff x="0" y="0"/>
            <a:chExt cx="1153584" cy="2674217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53584" cy="2674217"/>
            </a:xfrm>
            <a:custGeom>
              <a:avLst/>
              <a:gdLst/>
              <a:ahLst/>
              <a:cxnLst/>
              <a:rect l="l" t="t" r="r" b="b"/>
              <a:pathLst>
                <a:path w="1153584" h="2674217">
                  <a:moveTo>
                    <a:pt x="0" y="0"/>
                  </a:moveTo>
                  <a:lnTo>
                    <a:pt x="1153584" y="0"/>
                  </a:lnTo>
                  <a:lnTo>
                    <a:pt x="1153584" y="2674217"/>
                  </a:lnTo>
                  <a:lnTo>
                    <a:pt x="0" y="2674217"/>
                  </a:lnTo>
                  <a:close/>
                </a:path>
              </a:pathLst>
            </a:custGeom>
            <a:solidFill>
              <a:srgbClr val="FFF1E2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47625"/>
              <a:ext cx="1153584" cy="27218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23"/>
                </a:lnSpc>
              </a:pPr>
              <a:endParaRPr/>
            </a:p>
          </p:txBody>
        </p:sp>
      </p:grpSp>
      <p:sp>
        <p:nvSpPr>
          <p:cNvPr id="11" name="Freeform 11"/>
          <p:cNvSpPr/>
          <p:nvPr/>
        </p:nvSpPr>
        <p:spPr>
          <a:xfrm>
            <a:off x="-76200" y="6758782"/>
            <a:ext cx="3352800" cy="556419"/>
          </a:xfrm>
          <a:custGeom>
            <a:avLst/>
            <a:gdLst/>
            <a:ahLst/>
            <a:cxnLst/>
            <a:rect l="l" t="t" r="r" b="b"/>
            <a:pathLst>
              <a:path w="3352800" h="556419">
                <a:moveTo>
                  <a:pt x="0" y="0"/>
                </a:moveTo>
                <a:lnTo>
                  <a:pt x="3352800" y="0"/>
                </a:lnTo>
                <a:lnTo>
                  <a:pt x="3352800" y="556419"/>
                </a:lnTo>
                <a:lnTo>
                  <a:pt x="0" y="55641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b="-178276"/>
            </a:stretch>
          </a:blipFill>
        </p:spPr>
      </p:sp>
      <p:grpSp>
        <p:nvGrpSpPr>
          <p:cNvPr id="12" name="Group 12"/>
          <p:cNvGrpSpPr/>
          <p:nvPr/>
        </p:nvGrpSpPr>
        <p:grpSpPr>
          <a:xfrm>
            <a:off x="-89243" y="-540911"/>
            <a:ext cx="3378885" cy="1486291"/>
            <a:chOff x="0" y="0"/>
            <a:chExt cx="4505180" cy="198172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15" name="Freeform 15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6629400" y="6758782"/>
            <a:ext cx="3352800" cy="556419"/>
          </a:xfrm>
          <a:custGeom>
            <a:avLst/>
            <a:gdLst/>
            <a:ahLst/>
            <a:cxnLst/>
            <a:rect l="l" t="t" r="r" b="b"/>
            <a:pathLst>
              <a:path w="3352800" h="556419">
                <a:moveTo>
                  <a:pt x="0" y="0"/>
                </a:moveTo>
                <a:lnTo>
                  <a:pt x="3352800" y="0"/>
                </a:lnTo>
                <a:lnTo>
                  <a:pt x="3352800" y="556419"/>
                </a:lnTo>
                <a:lnTo>
                  <a:pt x="0" y="55641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b="-178276"/>
            </a:stretch>
          </a:blipFill>
        </p:spPr>
      </p:sp>
      <p:grpSp>
        <p:nvGrpSpPr>
          <p:cNvPr id="17" name="Group 17"/>
          <p:cNvGrpSpPr/>
          <p:nvPr/>
        </p:nvGrpSpPr>
        <p:grpSpPr>
          <a:xfrm>
            <a:off x="6616358" y="-997117"/>
            <a:ext cx="3378885" cy="1486291"/>
            <a:chOff x="0" y="0"/>
            <a:chExt cx="4505180" cy="1981721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19" name="Freeform 19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20" name="Freeform 20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21" name="Group 21"/>
          <p:cNvGrpSpPr/>
          <p:nvPr/>
        </p:nvGrpSpPr>
        <p:grpSpPr>
          <a:xfrm rot="-10800000">
            <a:off x="3276601" y="6400801"/>
            <a:ext cx="3378885" cy="1486291"/>
            <a:chOff x="0" y="0"/>
            <a:chExt cx="4505180" cy="1981721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2280978" cy="1428863"/>
            </a:xfrm>
            <a:custGeom>
              <a:avLst/>
              <a:gdLst/>
              <a:ahLst/>
              <a:cxnLst/>
              <a:rect l="l" t="t" r="r" b="b"/>
              <a:pathLst>
                <a:path w="2280978" h="1428863">
                  <a:moveTo>
                    <a:pt x="0" y="0"/>
                  </a:moveTo>
                  <a:lnTo>
                    <a:pt x="2280978" y="0"/>
                  </a:lnTo>
                  <a:lnTo>
                    <a:pt x="2280978" y="1428863"/>
                  </a:lnTo>
                  <a:lnTo>
                    <a:pt x="0" y="142886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-8838" t="-68375"/>
              </a:stretch>
            </a:blipFill>
          </p:spPr>
        </p:sp>
        <p:sp>
          <p:nvSpPr>
            <p:cNvPr id="23" name="Freeform 23"/>
            <p:cNvSpPr/>
            <p:nvPr/>
          </p:nvSpPr>
          <p:spPr>
            <a:xfrm>
              <a:off x="2061250" y="8649"/>
              <a:ext cx="2443931" cy="1973072"/>
            </a:xfrm>
            <a:custGeom>
              <a:avLst/>
              <a:gdLst/>
              <a:ahLst/>
              <a:cxnLst/>
              <a:rect l="l" t="t" r="r" b="b"/>
              <a:pathLst>
                <a:path w="2443931" h="1973072">
                  <a:moveTo>
                    <a:pt x="0" y="0"/>
                  </a:moveTo>
                  <a:lnTo>
                    <a:pt x="2443930" y="0"/>
                  </a:lnTo>
                  <a:lnTo>
                    <a:pt x="2443930" y="1973072"/>
                  </a:lnTo>
                  <a:lnTo>
                    <a:pt x="0" y="197307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t="-41287" r="-17704"/>
              </a:stretch>
            </a:blipFill>
          </p:spPr>
        </p:sp>
        <p:sp>
          <p:nvSpPr>
            <p:cNvPr id="24" name="Freeform 24"/>
            <p:cNvSpPr/>
            <p:nvPr/>
          </p:nvSpPr>
          <p:spPr>
            <a:xfrm>
              <a:off x="17567" y="243678"/>
              <a:ext cx="1852859" cy="1596828"/>
            </a:xfrm>
            <a:custGeom>
              <a:avLst/>
              <a:gdLst/>
              <a:ahLst/>
              <a:cxnLst/>
              <a:rect l="l" t="t" r="r" b="b"/>
              <a:pathLst>
                <a:path w="1852859" h="1596828">
                  <a:moveTo>
                    <a:pt x="0" y="0"/>
                  </a:moveTo>
                  <a:lnTo>
                    <a:pt x="1852860" y="0"/>
                  </a:lnTo>
                  <a:lnTo>
                    <a:pt x="1852860" y="1596828"/>
                  </a:lnTo>
                  <a:lnTo>
                    <a:pt x="0" y="15968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25" name="Freeform 25"/>
          <p:cNvSpPr/>
          <p:nvPr/>
        </p:nvSpPr>
        <p:spPr>
          <a:xfrm rot="-10800000">
            <a:off x="3276601" y="-457200"/>
            <a:ext cx="3365843" cy="558583"/>
          </a:xfrm>
          <a:custGeom>
            <a:avLst/>
            <a:gdLst/>
            <a:ahLst/>
            <a:cxnLst/>
            <a:rect l="l" t="t" r="r" b="b"/>
            <a:pathLst>
              <a:path w="3365843" h="558583">
                <a:moveTo>
                  <a:pt x="0" y="0"/>
                </a:moveTo>
                <a:lnTo>
                  <a:pt x="3365843" y="0"/>
                </a:lnTo>
                <a:lnTo>
                  <a:pt x="3365843" y="558583"/>
                </a:lnTo>
                <a:lnTo>
                  <a:pt x="0" y="55858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b="-178276"/>
            </a:stretch>
          </a:blipFill>
        </p:spPr>
      </p:sp>
      <p:sp>
        <p:nvSpPr>
          <p:cNvPr id="28" name="Freeform 28"/>
          <p:cNvSpPr/>
          <p:nvPr/>
        </p:nvSpPr>
        <p:spPr>
          <a:xfrm rot="21349669">
            <a:off x="3569195" y="167673"/>
            <a:ext cx="2876654" cy="961104"/>
          </a:xfrm>
          <a:custGeom>
            <a:avLst/>
            <a:gdLst/>
            <a:ahLst/>
            <a:cxnLst/>
            <a:rect l="l" t="t" r="r" b="b"/>
            <a:pathLst>
              <a:path w="2876654" h="2322090">
                <a:moveTo>
                  <a:pt x="0" y="0"/>
                </a:moveTo>
                <a:lnTo>
                  <a:pt x="2876654" y="0"/>
                </a:lnTo>
                <a:lnTo>
                  <a:pt x="2876654" y="2322090"/>
                </a:lnTo>
                <a:lnTo>
                  <a:pt x="0" y="232209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31"/>
          <p:cNvSpPr/>
          <p:nvPr/>
        </p:nvSpPr>
        <p:spPr>
          <a:xfrm rot="20150490">
            <a:off x="6866768" y="1341686"/>
            <a:ext cx="2740344" cy="2483186"/>
          </a:xfrm>
          <a:custGeom>
            <a:avLst/>
            <a:gdLst/>
            <a:ahLst/>
            <a:cxnLst/>
            <a:rect l="l" t="t" r="r" b="b"/>
            <a:pathLst>
              <a:path w="3594038" h="2901176">
                <a:moveTo>
                  <a:pt x="0" y="0"/>
                </a:moveTo>
                <a:lnTo>
                  <a:pt x="3594037" y="0"/>
                </a:lnTo>
                <a:lnTo>
                  <a:pt x="3594037" y="2901176"/>
                </a:lnTo>
                <a:lnTo>
                  <a:pt x="0" y="2901176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36" name="TextBox 36"/>
          <p:cNvSpPr txBox="1"/>
          <p:nvPr/>
        </p:nvSpPr>
        <p:spPr>
          <a:xfrm>
            <a:off x="3710699" y="509264"/>
            <a:ext cx="2766301" cy="328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268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متن لالایی شماره یک</a:t>
            </a:r>
            <a:endParaRPr lang="en-US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A1A565-5BB4-E627-80BE-CFCCA4B43274}"/>
              </a:ext>
            </a:extLst>
          </p:cNvPr>
          <p:cNvSpPr txBox="1"/>
          <p:nvPr/>
        </p:nvSpPr>
        <p:spPr>
          <a:xfrm>
            <a:off x="6920679" y="455109"/>
            <a:ext cx="281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600" b="1" dirty="0">
                <a:cs typeface="2  Lotus" panose="00000400000000000000" pitchFamily="2" charset="-78"/>
              </a:rPr>
              <a:t>لالایی خوان : </a:t>
            </a:r>
            <a:endParaRPr lang="en-US" sz="3600" b="1" dirty="0">
              <a:cs typeface="2  Lotus" panose="00000400000000000000" pitchFamily="2" charset="-78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EAF91B-0167-3D13-6829-1B0DAA7ECEE4}"/>
              </a:ext>
            </a:extLst>
          </p:cNvPr>
          <p:cNvSpPr txBox="1"/>
          <p:nvPr/>
        </p:nvSpPr>
        <p:spPr>
          <a:xfrm>
            <a:off x="6946215" y="1437730"/>
            <a:ext cx="2812823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3600" b="1" dirty="0">
                <a:solidFill>
                  <a:srgbClr val="C00000"/>
                </a:solidFill>
                <a:cs typeface="2  Titr" panose="00000700000000000000" pitchFamily="2" charset="-78"/>
              </a:rPr>
              <a:t>سیده زهرا</a:t>
            </a:r>
          </a:p>
          <a:p>
            <a:pPr algn="ctr" rtl="1">
              <a:lnSpc>
                <a:spcPct val="150000"/>
              </a:lnSpc>
            </a:pPr>
            <a:r>
              <a:rPr lang="fa-IR" sz="3600" b="1" dirty="0">
                <a:solidFill>
                  <a:srgbClr val="C00000"/>
                </a:solidFill>
                <a:cs typeface="2  Titr" panose="00000700000000000000" pitchFamily="2" charset="-78"/>
              </a:rPr>
              <a:t>باقری </a:t>
            </a:r>
            <a:endParaRPr lang="en-US" sz="3600" b="1" dirty="0">
              <a:solidFill>
                <a:srgbClr val="C00000"/>
              </a:solidFill>
              <a:cs typeface="2  Titr" panose="00000700000000000000" pitchFamily="2" charset="-78"/>
            </a:endParaRPr>
          </a:p>
        </p:txBody>
      </p:sp>
      <p:pic>
        <p:nvPicPr>
          <p:cNvPr id="47" name="Picture 46" descr="A group of women in clothing on a stage&#10;&#10;Description automatically generated">
            <a:extLst>
              <a:ext uri="{FF2B5EF4-FFF2-40B4-BE49-F238E27FC236}">
                <a16:creationId xmlns:a16="http://schemas.microsoft.com/office/drawing/2014/main" id="{7C665B38-68D3-6EAC-F273-95FBF278FD8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4155425"/>
            <a:ext cx="3040978" cy="253414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8" name="Freeform 28">
            <a:extLst>
              <a:ext uri="{FF2B5EF4-FFF2-40B4-BE49-F238E27FC236}">
                <a16:creationId xmlns:a16="http://schemas.microsoft.com/office/drawing/2014/main" id="{4346E7ED-9EEC-1896-95EB-1DADDE33AFF3}"/>
              </a:ext>
            </a:extLst>
          </p:cNvPr>
          <p:cNvSpPr/>
          <p:nvPr/>
        </p:nvSpPr>
        <p:spPr>
          <a:xfrm rot="21349669">
            <a:off x="105511" y="926522"/>
            <a:ext cx="2876654" cy="961104"/>
          </a:xfrm>
          <a:custGeom>
            <a:avLst/>
            <a:gdLst/>
            <a:ahLst/>
            <a:cxnLst/>
            <a:rect l="l" t="t" r="r" b="b"/>
            <a:pathLst>
              <a:path w="2876654" h="2322090">
                <a:moveTo>
                  <a:pt x="0" y="0"/>
                </a:moveTo>
                <a:lnTo>
                  <a:pt x="2876654" y="0"/>
                </a:lnTo>
                <a:lnTo>
                  <a:pt x="2876654" y="2322090"/>
                </a:lnTo>
                <a:lnTo>
                  <a:pt x="0" y="2322090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9" name="TextBox 36">
            <a:extLst>
              <a:ext uri="{FF2B5EF4-FFF2-40B4-BE49-F238E27FC236}">
                <a16:creationId xmlns:a16="http://schemas.microsoft.com/office/drawing/2014/main" id="{36D29362-394C-2D44-7E88-3CD77045FEAC}"/>
              </a:ext>
            </a:extLst>
          </p:cNvPr>
          <p:cNvSpPr txBox="1"/>
          <p:nvPr/>
        </p:nvSpPr>
        <p:spPr>
          <a:xfrm>
            <a:off x="204403" y="1250765"/>
            <a:ext cx="2766301" cy="328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268"/>
              </a:lnSpc>
            </a:pPr>
            <a:r>
              <a:rPr lang="fa-IR" sz="2800" b="1" dirty="0">
                <a:solidFill>
                  <a:srgbClr val="692F7F"/>
                </a:solidFill>
                <a:latin typeface="Roboto Bold"/>
                <a:ea typeface="Roboto Bold"/>
                <a:cs typeface="2  Titr" panose="00000700000000000000" pitchFamily="2" charset="-78"/>
                <a:sym typeface="Roboto Bold"/>
              </a:rPr>
              <a:t>متن لالایی شماره دو</a:t>
            </a:r>
            <a:endParaRPr lang="en-US" sz="2800" b="1" dirty="0">
              <a:solidFill>
                <a:srgbClr val="692F7F"/>
              </a:solidFill>
              <a:latin typeface="Roboto Bold"/>
              <a:ea typeface="Roboto Bold"/>
              <a:cs typeface="2  Titr" panose="00000700000000000000" pitchFamily="2" charset="-78"/>
              <a:sym typeface="Roboto Bold"/>
            </a:endParaRPr>
          </a:p>
        </p:txBody>
      </p:sp>
      <p:sp>
        <p:nvSpPr>
          <p:cNvPr id="51" name="Rectangle 1">
            <a:extLst>
              <a:ext uri="{FF2B5EF4-FFF2-40B4-BE49-F238E27FC236}">
                <a16:creationId xmlns:a16="http://schemas.microsoft.com/office/drawing/2014/main" id="{6E7E1225-6C2E-4A85-FB81-A9066A8D0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255802"/>
            <a:ext cx="2406428" cy="5144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لالادنیا گذرگاهه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گذرگاهی که کوتاهه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یکی رفته یکی مونده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یکی الان تو راهه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</a:b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لالالالاگل پونه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که دنیا یک خیابونه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یکی رفت و یکی اومد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چرا؟هیچ کس نمی دونه!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</a:b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لالالالا گل تازه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که شبها چشم تو بازه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ببین دنیا پر از رنگه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ببین دنیا پر از رازه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</a:b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یه جا مهتابی و روشن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یه جا تاریک و بی روزن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یه جا صحرا و خارستون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Vazir" panose="020B0603030804020204" pitchFamily="34" charset="-78"/>
              </a:rPr>
              <a:t>یه جا باغ و یه جا گلشن</a:t>
            </a:r>
            <a:endParaRPr kumimoji="0" lang="en-US" alt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52" name="Rectangle 1">
            <a:extLst>
              <a:ext uri="{FF2B5EF4-FFF2-40B4-BE49-F238E27FC236}">
                <a16:creationId xmlns:a16="http://schemas.microsoft.com/office/drawing/2014/main" id="{3E1D4918-618B-6231-329C-DB19EBCA47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158" y="1905000"/>
            <a:ext cx="327063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 لالایی کن بخواب خوابت قشنگه 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2  Mitra" panose="000004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گل مهتاب شبات هزار تا رنگه</a:t>
            </a: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    یه وقت بیدار نشی از خواب قصه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2  Mitra" panose="000004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 یه وقت پا نذاری تو شهر غصه</a:t>
            </a: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    لالایی کن مامان چشماش بیداره 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2  Mitra" panose="000004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مثل هر شب لولو پشت دیواره</a:t>
            </a: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    دیگه بادکنک تو نخ نداره 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2  Mitra" panose="00000400000000000000" pitchFamily="2" charset="-78"/>
            </a:endParaRPr>
          </a:p>
          <a:p>
            <a:pPr marL="0" marR="0" lvl="0" indent="0" algn="ctr" defTabSz="914400" rtl="0" eaLnBrk="0" fontAlgn="base" latinLnBrk="0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azir" panose="020B0603030804020204" pitchFamily="34" charset="-78"/>
                <a:cs typeface="2  Mitra" panose="00000400000000000000" pitchFamily="2" charset="-78"/>
              </a:rPr>
              <a:t>نمی رسه به ابر پاره پاره</a:t>
            </a:r>
            <a:endParaRPr kumimoji="0" lang="en-US" alt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azir" panose="020B0603030804020204" pitchFamily="34" charset="-78"/>
              <a:cs typeface="2  Mitra" panose="00000400000000000000" pitchFamily="2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AD7BD7-D400-5A53-DCB2-0939E07A5467}"/>
              </a:ext>
            </a:extLst>
          </p:cNvPr>
          <p:cNvSpPr txBox="1"/>
          <p:nvPr/>
        </p:nvSpPr>
        <p:spPr>
          <a:xfrm>
            <a:off x="6944951" y="3194829"/>
            <a:ext cx="2812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400" b="1">
                <a:latin typeface="Vazir" panose="020B0603030804020204" pitchFamily="34" charset="-78"/>
                <a:cs typeface="Vazir" panose="020B0603030804020204" pitchFamily="34" charset="-78"/>
              </a:rPr>
              <a:t>کلاس ششم</a:t>
            </a:r>
            <a:endParaRPr lang="en-US" sz="2400" b="1" dirty="0"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6C72947F-32C6-D3D0-D959-8D5472A071A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49" y="5087565"/>
            <a:ext cx="2052398" cy="16825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204</Words>
  <Application>Microsoft Office PowerPoint</Application>
  <PresentationFormat>A4 Paper (210x297 mm)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2  Titr</vt:lpstr>
      <vt:lpstr>Vazir</vt:lpstr>
      <vt:lpstr>Arial</vt:lpstr>
      <vt:lpstr>Roboto Bold</vt:lpstr>
      <vt:lpstr>2  Lotus</vt:lpstr>
      <vt:lpstr>Adobe SHIN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Purple and Beige Rett Syndrome Illustrated Brochure</dc:title>
  <dc:creator>zohremanesh</dc:creator>
  <cp:lastModifiedBy>zohremanesh</cp:lastModifiedBy>
  <cp:revision>6</cp:revision>
  <dcterms:created xsi:type="dcterms:W3CDTF">2006-08-16T00:00:00Z</dcterms:created>
  <dcterms:modified xsi:type="dcterms:W3CDTF">2025-01-16T03:37:06Z</dcterms:modified>
  <dc:identifier>DAGcJuCeNMg</dc:identifier>
</cp:coreProperties>
</file>