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6"/>
  </p:notesMasterIdLst>
  <p:handoutMasterIdLst>
    <p:handoutMasterId r:id="rId47"/>
  </p:handoutMasterIdLst>
  <p:sldIdLst>
    <p:sldId id="256" r:id="rId2"/>
    <p:sldId id="259" r:id="rId3"/>
    <p:sldId id="257" r:id="rId4"/>
    <p:sldId id="284" r:id="rId5"/>
    <p:sldId id="285" r:id="rId6"/>
    <p:sldId id="286" r:id="rId7"/>
    <p:sldId id="287" r:id="rId8"/>
    <p:sldId id="289" r:id="rId9"/>
    <p:sldId id="290" r:id="rId10"/>
    <p:sldId id="291" r:id="rId11"/>
    <p:sldId id="292" r:id="rId12"/>
    <p:sldId id="293" r:id="rId13"/>
    <p:sldId id="294" r:id="rId14"/>
    <p:sldId id="295" r:id="rId15"/>
    <p:sldId id="296" r:id="rId16"/>
    <p:sldId id="297" r:id="rId17"/>
    <p:sldId id="298" r:id="rId18"/>
    <p:sldId id="299" r:id="rId19"/>
    <p:sldId id="300" r:id="rId20"/>
    <p:sldId id="304" r:id="rId21"/>
    <p:sldId id="306" r:id="rId22"/>
    <p:sldId id="301" r:id="rId23"/>
    <p:sldId id="305" r:id="rId24"/>
    <p:sldId id="302" r:id="rId25"/>
    <p:sldId id="303" r:id="rId26"/>
    <p:sldId id="307" r:id="rId27"/>
    <p:sldId id="308" r:id="rId28"/>
    <p:sldId id="309" r:id="rId29"/>
    <p:sldId id="310" r:id="rId30"/>
    <p:sldId id="311" r:id="rId31"/>
    <p:sldId id="312" r:id="rId32"/>
    <p:sldId id="320" r:id="rId33"/>
    <p:sldId id="313" r:id="rId34"/>
    <p:sldId id="314" r:id="rId35"/>
    <p:sldId id="315" r:id="rId36"/>
    <p:sldId id="316" r:id="rId37"/>
    <p:sldId id="317" r:id="rId38"/>
    <p:sldId id="318" r:id="rId39"/>
    <p:sldId id="319" r:id="rId40"/>
    <p:sldId id="321" r:id="rId41"/>
    <p:sldId id="322" r:id="rId42"/>
    <p:sldId id="323" r:id="rId43"/>
    <p:sldId id="324" r:id="rId44"/>
    <p:sldId id="325" r:id="rId4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9A6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70" d="100"/>
          <a:sy n="70" d="100"/>
        </p:scale>
        <p:origin x="702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handoutMaster" Target="handoutMasters/handout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2024/12/27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2695A9-0660-49F2-AF62-3DD8BD746698}" type="datetimeFigureOut">
              <a:rPr lang="zh-CN" altLang="en-US" smtClean="0"/>
              <a:pPr/>
              <a:t>2024/12/27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4F5588-FF84-4AC8-B583-97EA39D283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2AC821-1848-F4D7-7000-F5CC02DDD6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CC3B447E-78B2-A562-05DB-D550C22D401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0CD62A38-2B94-E187-5E3D-FEF9833EC19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0BB334F-8E71-4AE8-AEE5-04660AFACF1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6F12646-107E-4EAD-9573-39087FBC2611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4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3274785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CC1287-5FF0-71C9-0C22-44A12D636A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BC0FCB7D-2AD7-4E3A-5A40-3E06DA03486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A8CE332E-4D60-EB39-56FB-996EB2B566B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0C88742-69B7-1C08-2116-39DD1AF759E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6F12646-107E-4EAD-9573-39087FBC2611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13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5719576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5B57D4-76CF-00D8-827B-CFDD4AA4F7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8490C91A-72D0-9F0C-3FF0-9ACC26A3E39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0984C12A-2440-8D60-0784-D657FA049FF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D06B38D-6354-7554-4BB8-EAA3CAA6495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6F12646-107E-4EAD-9573-39087FBC2611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14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72711992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17FCF0-F9DD-0E0D-4D5A-4A984A42A5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E1BE8366-B692-1A32-2A3D-BB5274DC575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86431B60-C6C7-9089-9581-E21DFFB6C3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39B7E4A-8084-DD6D-8D34-FBA00ADFC5B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6F12646-107E-4EAD-9573-39087FBC2611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15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48508306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5ACA87-7DC6-4F66-426B-6CF6AC9270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0EFDBEE1-BA3B-D9B8-D49D-1CC4FD1EE1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54F337FC-8C9E-98A6-BEC6-9D3A800F82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5047A48-AF47-171A-BFCD-2307668E030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6F12646-107E-4EAD-9573-39087FBC2611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16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08584617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6DD15F-09C2-45C9-937C-F63D9A3743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6AAD219F-131B-DDC8-EB42-A4E937446A4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23CEAA49-35AE-D1D8-93ED-83907B0A07A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EABAEFE-6DE9-2CFE-C782-21EAAEE166D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6F12646-107E-4EAD-9573-39087FBC2611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17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19398785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EF18E0-2C7A-2D50-542C-C14FFCAC13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4C325F17-36A5-21BB-EF16-2881B5BFD74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51A2A0DA-2021-F024-C8A4-0899814F10E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71B4ECC-0D52-4DB9-C105-C265147FAAE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6F12646-107E-4EAD-9573-39087FBC2611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18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99193455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ADC628-2E5F-3C13-368F-848FF2A1F5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67F08BD0-8D11-E29F-D707-B26842E011F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97518D5B-AAA5-A5F3-E891-9D872C9CDF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80751BE-3004-0925-85D5-2E72F4BAD37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6F12646-107E-4EAD-9573-39087FBC2611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20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38680642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7E3CA2-18DE-8340-C578-4E126A2E33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01FEF08A-203E-27D5-7907-DEE91DADE6C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5DB9FFB6-DD68-77CF-53FF-6D79112D20B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ACB195A-F599-7654-AE7E-6099BD5F50D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6F12646-107E-4EAD-9573-39087FBC2611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21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50438813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53CABE-3C01-69A1-BC91-8A36AA5128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508FD462-3E55-BF56-51FE-DB950D5A6F5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44069102-AC9D-AE2F-A65F-DC755FBF6C7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6CA73DB-441F-0A51-D905-9BD43B9730A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6F12646-107E-4EAD-9573-39087FBC2611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22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49483614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F71A4F-5EA9-BB6D-D853-FA2D5C1E77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43FB8C65-A1BF-02C5-553F-332AF7332EC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4DAFE3AB-593D-408D-BB53-99F1D94261A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9E6D1E7-CA3A-6215-97AD-B74A155EEFE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6F12646-107E-4EAD-9573-39087FBC2611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23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8326112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63DF0F-8DA9-5A99-52D5-4FFD742444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78C5CDB1-2467-24F8-11EC-A0C0C9C5AB0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CF943081-5B33-14C8-4668-A46C43B49D7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04854D7-FAB0-7A36-09BC-FBA7CAF9454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6F12646-107E-4EAD-9573-39087FBC2611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5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36061439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045636-6360-3B53-9E07-5A17D3388F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C7D6B184-F11E-CA5F-7486-E6D74EAAB4C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F51125A0-527F-6362-FDA9-A1F6471887A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7F1D192-BF96-1D7F-8872-39A6663AD80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6F12646-107E-4EAD-9573-39087FBC2611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24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21379667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0A721A-7404-B596-EAE2-9A4B91E195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BEE83E48-94E9-1C15-B995-16560636C92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EBD586E3-2B15-D946-5C0E-C4092B08050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2339D8F-FA66-2E81-64B0-72ABF824191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6F12646-107E-4EAD-9573-39087FBC2611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25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57457012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1A33E8-C30A-9180-7B4F-262905F272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9445829F-BD3D-CEA3-5E0B-882A7B5F4F5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7637A7EE-6AD0-B95B-E3A5-DE12CA47D44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C8AAAEB-6A85-4A5D-31BB-11EC651A4E0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6F12646-107E-4EAD-9573-39087FBC2611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26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8506781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79DE07-2FE9-637E-2FD4-25592A155F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F4FF11FE-801E-5421-F890-2F328E75EBA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34249670-5CBD-57BE-1423-10918488BF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E88BFE9-2948-E9E7-F2C8-A81F02F1339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6F12646-107E-4EAD-9573-39087FBC2611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27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53742707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19F21A-A31A-FD40-D16B-17A528E5D9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B9910951-81D0-507A-3E31-80BE5099DB4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7DE70470-28C3-B92A-FDC6-B1242356E2E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0E62A21-7D44-34C7-8C06-B7280FA1823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6F12646-107E-4EAD-9573-39087FBC2611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28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74033212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4198BD-206C-1157-71FD-5F94BB9C0E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57688AF6-3C6F-0B9E-DC3D-9D0C3513795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57739E54-6158-054D-4CEC-5138647C501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0074D7D-A3E2-BD6C-ED4A-0AB015CE370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6F12646-107E-4EAD-9573-39087FBC2611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29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409891978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C4ED0C-9AE0-405B-9273-A5DEE824FE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37BB3BF1-9AA2-2466-A231-6465C242696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EBFE70CA-30F8-A1C5-5DD2-F120949CB0B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C96CAB3-2B1F-08C2-1759-B745599CB36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6F12646-107E-4EAD-9573-39087FBC2611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31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09024304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252856-8861-4B2D-A603-65B7344799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63EA1F79-1FA8-387D-DE88-0D810DD3395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5865957F-4EEE-77CA-C506-828EC3D598A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3C48A1A-9728-0ABB-DFDB-6B3D8AD4D78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6F12646-107E-4EAD-9573-39087FBC2611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32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33641927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D8D276-2619-F97A-7130-774083399C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B65AC146-CC00-24B2-1B60-FD345D1CE5D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DBCF92E8-C46E-611E-8FFD-F2AB88A2FE9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F8AD38B-240C-493C-6119-DD7100E5594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6F12646-107E-4EAD-9573-39087FBC2611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33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01951729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9BC2AE-1826-C3AB-D9B9-2470328FB3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AEC8997F-9812-204B-24A6-35C91E93460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40A40CB8-3BCC-14F1-1F81-8A5546C94B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C506FC2-91F4-58F0-8EB8-8AA66F327C5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6F12646-107E-4EAD-9573-39087FBC2611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34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5824965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19561B-D7D5-F752-8CFD-68DDAF215D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6CC960BB-5EC4-35B6-7C3C-98D427253D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2A4FEF08-39F6-D2B3-A074-8E36E3CB6E0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89226DA-7524-A820-F638-8D513A7734D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6F12646-107E-4EAD-9573-39087FBC2611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6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41027048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69B138-0F82-E3EA-C123-998A8CBABF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56984285-1A64-A9AE-D230-86D3B964E0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DD8C8575-4732-DDE7-D2AC-FE2B276FC9C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35994CE-694F-6110-5345-D4837D6BD4C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6F12646-107E-4EAD-9573-39087FBC2611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35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87708658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53C0DB-0002-07EE-60AE-2D036D6A39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525F087E-A172-F810-A1C8-3AE35BFF26D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C6AB011A-46FE-88C6-ECFB-B337442B9B2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F58B565-D15D-8ADC-9D01-5D06862E125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6F12646-107E-4EAD-9573-39087FBC2611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36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18132834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9DFFC6-E27F-7E65-B603-384A4E9C78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C2C36DA0-3400-3025-CC0C-68A092A7853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FCBC941E-7EF1-2DE3-CC68-B0EEB7BD60A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F320ED3-55BD-D21A-E276-4C6E423AFA6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6F12646-107E-4EAD-9573-39087FBC2611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37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4718788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169AA6-44BF-6721-27D3-DC990933BB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D3B3B693-CAF6-CF7B-1E87-79E0EEF3B62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D99D824F-FB46-910D-C884-E596605E0BF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2E2EE48-2822-81B9-C7FA-76CF558F864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6F12646-107E-4EAD-9573-39087FBC2611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38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30987306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3F1BA9-2664-8AD8-48A9-5D54F9DE48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8306C8E7-C349-5BFB-6A65-4FAE826CFE5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80E79A2B-87A5-8150-37DD-4FB24A3F02A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4821426-7BCB-ACED-D13A-21AF605611C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6F12646-107E-4EAD-9573-39087FBC2611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39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57623359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F41ABF-672E-5059-CEC8-AA5F9C2172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B47E1F01-D254-8A63-E871-1AD8FDD6E4E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2D5A9BE7-28C9-FAF0-EB7A-494595F5C2E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8755646-FD01-3D69-4875-B628AC50422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6F12646-107E-4EAD-9573-39087FBC2611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40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406561193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C066B6-C820-7D1D-E4F9-06E5B1AC3D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6CCAAF3E-3B5F-5816-3385-2DAF05298D7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4B305F7D-8F8C-25CA-762A-C39FEEAF7DC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6A4C21A-F0A6-EDAD-E52D-1F895891456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6F12646-107E-4EAD-9573-39087FBC2611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41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1330969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DB205D-2FD6-E29C-DE42-F48A93F355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EEA70BB3-7D34-85DC-CA75-522FC7055E4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DE32CB92-578B-2A9C-A065-97A8051D432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061889E-FAFF-20D5-9E0D-C60D49B76B3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6F12646-107E-4EAD-9573-39087FBC2611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42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63031314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7696AA-7F30-7628-ECD5-3CF65B7789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B1CEF021-BA1F-CBA1-5337-CBB42AFC798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E80D61E1-A467-94EF-E76E-C2E7C171E04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401B1BA-B0B4-80E5-D2BE-0CCC973135F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6F12646-107E-4EAD-9573-39087FBC2611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43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3728481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E914D7-2D92-D39A-30DB-E1229ED266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1938A18E-72D1-B5A4-7085-E5D4AD5FD74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0B174071-2D8D-2478-AB41-6E10C39074B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51E4CE1-9C45-A3BE-2513-996D6A2903E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6F12646-107E-4EAD-9573-39087FBC2611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7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9941410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06385B-A7DB-FE7D-06FB-979186FF63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6C184FA8-6138-FAB5-6DC4-9DCDDCD962A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83ECA61F-CD03-EB4C-DDC9-150245F1DCA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AAA0E10-7895-72A5-261B-22B9BE9FFE1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6F12646-107E-4EAD-9573-39087FBC2611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8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3765896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D705C8-D51A-6B58-2799-AFD9AACB85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41425C2D-BA3F-5232-68FD-79F1C5A21E9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984D0473-88FF-58CE-CE13-BA5C59F0B12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B62DDF0-13D6-4EAC-E0B2-10E20C11E5D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6F12646-107E-4EAD-9573-39087FBC2611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9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7379305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A136B9-8EEB-B36C-0022-7857A3BF8B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E0CAFFB7-3EF8-12F5-DA10-98CE19CCA6C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1E430629-7879-38F1-C704-7E3E9DCADF3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6AAD089-B293-9390-D4C7-7AC8CE94138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6F12646-107E-4EAD-9573-39087FBC2611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10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1277269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F6BA3C-BABC-E8A3-C3EF-F36B625888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0D0D2BF7-6905-C464-05FC-81CAF77E367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E3E167F5-2C28-222F-2524-46D6FC74566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DDC20C9-DFFF-2AD0-513A-A0AB33A2CF9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6F12646-107E-4EAD-9573-39087FBC2611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11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86917311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35D079-4F2B-1A0C-D90A-8FE51CB8C6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7B130DD8-45B7-FE89-080E-1039BBF96F7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36F9B1C3-6A3D-A19D-B258-97D0E089CA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16B310B-29A3-834C-486C-3183C7AC4C5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6F12646-107E-4EAD-9573-39087FBC2611}" type="slidenum"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t>12</a:t>
            </a:fld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0714290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DAF97-F526-4622-A200-ADB0523109B5}" type="datetimeFigureOut">
              <a:rPr lang="zh-CN" altLang="en-US" smtClean="0"/>
              <a:pPr/>
              <a:t>2024/12/27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45B5F-27F7-4224-81A0-0AF8B391176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DAF97-F526-4622-A200-ADB0523109B5}" type="datetimeFigureOut">
              <a:rPr lang="zh-CN" altLang="en-US" smtClean="0"/>
              <a:pPr/>
              <a:t>2024/12/27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45B5F-27F7-4224-81A0-0AF8B391176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DAF97-F526-4622-A200-ADB0523109B5}" type="datetimeFigureOut">
              <a:rPr lang="zh-CN" altLang="en-US" smtClean="0"/>
              <a:pPr/>
              <a:t>2024/12/27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45B5F-27F7-4224-81A0-0AF8B391176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DAF97-F526-4622-A200-ADB0523109B5}" type="datetimeFigureOut">
              <a:rPr lang="zh-CN" altLang="en-US" smtClean="0"/>
              <a:pPr/>
              <a:t>2024/12/27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45B5F-27F7-4224-81A0-0AF8B391176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DAF97-F526-4622-A200-ADB0523109B5}" type="datetimeFigureOut">
              <a:rPr lang="zh-CN" altLang="en-US" smtClean="0"/>
              <a:pPr/>
              <a:t>2024/12/27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45B5F-27F7-4224-81A0-0AF8B391176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DAF97-F526-4622-A200-ADB0523109B5}" type="datetimeFigureOut">
              <a:rPr lang="zh-CN" altLang="en-US" smtClean="0"/>
              <a:pPr/>
              <a:t>2024/12/27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45B5F-27F7-4224-81A0-0AF8B391176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DAF97-F526-4622-A200-ADB0523109B5}" type="datetimeFigureOut">
              <a:rPr lang="zh-CN" altLang="en-US" smtClean="0"/>
              <a:pPr/>
              <a:t>2024/12/27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45B5F-27F7-4224-81A0-0AF8B391176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DAF97-F526-4622-A200-ADB0523109B5}" type="datetimeFigureOut">
              <a:rPr lang="zh-CN" altLang="en-US" smtClean="0"/>
              <a:pPr/>
              <a:t>2024/12/27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45B5F-27F7-4224-81A0-0AF8B391176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27996"/>
          <a:stretch>
            <a:fillRect/>
          </a:stretch>
        </p:blipFill>
        <p:spPr>
          <a:xfrm rot="10800000">
            <a:off x="4254500" y="0"/>
            <a:ext cx="3683000" cy="118492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DAF97-F526-4622-A200-ADB0523109B5}" type="datetimeFigureOut">
              <a:rPr lang="zh-CN" altLang="en-US" smtClean="0"/>
              <a:pPr/>
              <a:t>2024/12/27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45B5F-27F7-4224-81A0-0AF8B391176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DAF97-F526-4622-A200-ADB0523109B5}" type="datetimeFigureOut">
              <a:rPr lang="zh-CN" altLang="en-US" smtClean="0"/>
              <a:pPr/>
              <a:t>2024/12/27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45B5F-27F7-4224-81A0-0AF8B391176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CDAF97-F526-4622-A200-ADB0523109B5}" type="datetimeFigureOut">
              <a:rPr lang="zh-CN" altLang="en-US" smtClean="0"/>
              <a:pPr/>
              <a:t>2024/12/27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45B5F-27F7-4224-81A0-0AF8B391176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CDAF97-F526-4622-A200-ADB0523109B5}" type="datetimeFigureOut">
              <a:rPr lang="zh-CN" altLang="en-US" smtClean="0"/>
              <a:pPr/>
              <a:t>2024/12/27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445B5F-27F7-4224-81A0-0AF8B391176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5"/>
          <p:cNvSpPr/>
          <p:nvPr/>
        </p:nvSpPr>
        <p:spPr bwMode="auto">
          <a:xfrm>
            <a:off x="2322036" y="3128746"/>
            <a:ext cx="7490703" cy="739391"/>
          </a:xfrm>
          <a:custGeom>
            <a:avLst/>
            <a:gdLst>
              <a:gd name="T0" fmla="*/ 5609 w 5609"/>
              <a:gd name="T1" fmla="*/ 0 h 456"/>
              <a:gd name="T2" fmla="*/ 0 w 5609"/>
              <a:gd name="T3" fmla="*/ 0 h 456"/>
              <a:gd name="T4" fmla="*/ 278 w 5609"/>
              <a:gd name="T5" fmla="*/ 228 h 456"/>
              <a:gd name="T6" fmla="*/ 0 w 5609"/>
              <a:gd name="T7" fmla="*/ 456 h 456"/>
              <a:gd name="T8" fmla="*/ 5609 w 5609"/>
              <a:gd name="T9" fmla="*/ 456 h 456"/>
              <a:gd name="T10" fmla="*/ 5331 w 5609"/>
              <a:gd name="T11" fmla="*/ 228 h 456"/>
              <a:gd name="T12" fmla="*/ 5609 w 5609"/>
              <a:gd name="T13" fmla="*/ 0 h 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609" h="456">
                <a:moveTo>
                  <a:pt x="5609" y="0"/>
                </a:moveTo>
                <a:lnTo>
                  <a:pt x="0" y="0"/>
                </a:lnTo>
                <a:lnTo>
                  <a:pt x="278" y="228"/>
                </a:lnTo>
                <a:lnTo>
                  <a:pt x="0" y="456"/>
                </a:lnTo>
                <a:lnTo>
                  <a:pt x="5609" y="456"/>
                </a:lnTo>
                <a:lnTo>
                  <a:pt x="5331" y="228"/>
                </a:lnTo>
                <a:lnTo>
                  <a:pt x="5609" y="0"/>
                </a:lnTo>
                <a:close/>
              </a:path>
            </a:pathLst>
          </a:custGeom>
          <a:solidFill>
            <a:srgbClr val="89A6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776"/>
          <a:stretch>
            <a:fillRect/>
          </a:stretch>
        </p:blipFill>
        <p:spPr>
          <a:xfrm>
            <a:off x="2542326" y="4024486"/>
            <a:ext cx="7107348" cy="2833514"/>
          </a:xfrm>
          <a:prstGeom prst="rect">
            <a:avLst/>
          </a:prstGeom>
        </p:spPr>
      </p:pic>
      <p:sp>
        <p:nvSpPr>
          <p:cNvPr id="6" name="TextBox 24"/>
          <p:cNvSpPr txBox="1"/>
          <p:nvPr/>
        </p:nvSpPr>
        <p:spPr>
          <a:xfrm>
            <a:off x="2142700" y="543222"/>
            <a:ext cx="7874758" cy="212365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altLang="zh-CN" sz="4800" dirty="0">
                <a:ln w="6350">
                  <a:noFill/>
                </a:ln>
                <a:solidFill>
                  <a:srgbClr val="89A6D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2  Titr" panose="00000700000000000000" pitchFamily="2" charset="-78"/>
              </a:rPr>
              <a:t>گـزارش مصـور</a:t>
            </a:r>
          </a:p>
          <a:p>
            <a:pPr algn="ctr">
              <a:lnSpc>
                <a:spcPct val="150000"/>
              </a:lnSpc>
            </a:pPr>
            <a:r>
              <a:rPr lang="fa-IR" altLang="zh-CN" sz="4800" dirty="0">
                <a:ln w="6350">
                  <a:noFill/>
                </a:ln>
                <a:solidFill>
                  <a:srgbClr val="89A6D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2  Titr" panose="00000700000000000000" pitchFamily="2" charset="-78"/>
              </a:rPr>
              <a:t>فعالیت های پرورشی  - پاییز 1403</a:t>
            </a:r>
            <a:endParaRPr lang="zh-CN" altLang="en-US" sz="4800" dirty="0">
              <a:ln w="6350">
                <a:noFill/>
              </a:ln>
              <a:solidFill>
                <a:schemeClr val="bg1">
                  <a:lumMod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2  Titr" panose="00000700000000000000" pitchFamily="2" charset="-78"/>
            </a:endParaRPr>
          </a:p>
        </p:txBody>
      </p:sp>
      <p:sp>
        <p:nvSpPr>
          <p:cNvPr id="7" name="圆角矩形 25"/>
          <p:cNvSpPr/>
          <p:nvPr/>
        </p:nvSpPr>
        <p:spPr>
          <a:xfrm>
            <a:off x="2729552" y="3237928"/>
            <a:ext cx="6660108" cy="523220"/>
          </a:xfrm>
          <a:prstGeom prst="roundRect">
            <a:avLst>
              <a:gd name="adj" fmla="val 0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rtl="1">
              <a:buFont typeface="Arial" panose="020B0604020202020204" pitchFamily="34" charset="0"/>
              <a:buNone/>
            </a:pPr>
            <a:r>
              <a:rPr lang="fa-IR" altLang="zh-CN" sz="2800" b="1" dirty="0">
                <a:solidFill>
                  <a:schemeClr val="bg1"/>
                </a:solidFill>
                <a:latin typeface="Vazir" panose="020B0603030804020204" pitchFamily="34" charset="-78"/>
                <a:ea typeface="微软雅黑 Light" panose="020B0502040204020203" pitchFamily="34" charset="-122"/>
                <a:cs typeface="Vazir" panose="020B0603030804020204" pitchFamily="34" charset="-78"/>
              </a:rPr>
              <a:t>دبستان دخترانه حضرت فاطمه (س)</a:t>
            </a:r>
            <a:endParaRPr lang="zh-CN" altLang="en-US" sz="2800" b="1" dirty="0">
              <a:solidFill>
                <a:schemeClr val="bg1"/>
              </a:solidFill>
              <a:latin typeface="Vazir" panose="020B0603030804020204" pitchFamily="34" charset="-78"/>
              <a:ea typeface="微软雅黑 Light" panose="020B0502040204020203" pitchFamily="34" charset="-122"/>
              <a:cs typeface="Vazir" panose="020B0603030804020204" pitchFamily="34" charset="-78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5033963" y="217455"/>
            <a:ext cx="2128838" cy="321680"/>
            <a:chOff x="4627563" y="927100"/>
            <a:chExt cx="2941637" cy="444501"/>
          </a:xfrm>
          <a:solidFill>
            <a:srgbClr val="89A6D6"/>
          </a:solidFill>
        </p:grpSpPr>
        <p:sp>
          <p:nvSpPr>
            <p:cNvPr id="24" name="Freeform 5"/>
            <p:cNvSpPr/>
            <p:nvPr/>
          </p:nvSpPr>
          <p:spPr bwMode="auto">
            <a:xfrm>
              <a:off x="6097588" y="927100"/>
              <a:ext cx="1182688" cy="427038"/>
            </a:xfrm>
            <a:custGeom>
              <a:avLst/>
              <a:gdLst>
                <a:gd name="T0" fmla="*/ 265 w 278"/>
                <a:gd name="T1" fmla="*/ 19 h 98"/>
                <a:gd name="T2" fmla="*/ 234 w 278"/>
                <a:gd name="T3" fmla="*/ 11 h 98"/>
                <a:gd name="T4" fmla="*/ 203 w 278"/>
                <a:gd name="T5" fmla="*/ 18 h 98"/>
                <a:gd name="T6" fmla="*/ 189 w 278"/>
                <a:gd name="T7" fmla="*/ 25 h 98"/>
                <a:gd name="T8" fmla="*/ 182 w 278"/>
                <a:gd name="T9" fmla="*/ 30 h 98"/>
                <a:gd name="T10" fmla="*/ 170 w 278"/>
                <a:gd name="T11" fmla="*/ 41 h 98"/>
                <a:gd name="T12" fmla="*/ 159 w 278"/>
                <a:gd name="T13" fmla="*/ 53 h 98"/>
                <a:gd name="T14" fmla="*/ 140 w 278"/>
                <a:gd name="T15" fmla="*/ 69 h 98"/>
                <a:gd name="T16" fmla="*/ 126 w 278"/>
                <a:gd name="T17" fmla="*/ 79 h 98"/>
                <a:gd name="T18" fmla="*/ 78 w 278"/>
                <a:gd name="T19" fmla="*/ 97 h 98"/>
                <a:gd name="T20" fmla="*/ 51 w 278"/>
                <a:gd name="T21" fmla="*/ 97 h 98"/>
                <a:gd name="T22" fmla="*/ 42 w 278"/>
                <a:gd name="T23" fmla="*/ 95 h 98"/>
                <a:gd name="T24" fmla="*/ 27 w 278"/>
                <a:gd name="T25" fmla="*/ 89 h 98"/>
                <a:gd name="T26" fmla="*/ 4 w 278"/>
                <a:gd name="T27" fmla="*/ 64 h 98"/>
                <a:gd name="T28" fmla="*/ 2 w 278"/>
                <a:gd name="T29" fmla="*/ 30 h 98"/>
                <a:gd name="T30" fmla="*/ 24 w 278"/>
                <a:gd name="T31" fmla="*/ 4 h 98"/>
                <a:gd name="T32" fmla="*/ 58 w 278"/>
                <a:gd name="T33" fmla="*/ 3 h 98"/>
                <a:gd name="T34" fmla="*/ 77 w 278"/>
                <a:gd name="T35" fmla="*/ 30 h 98"/>
                <a:gd name="T36" fmla="*/ 63 w 278"/>
                <a:gd name="T37" fmla="*/ 58 h 98"/>
                <a:gd name="T38" fmla="*/ 39 w 278"/>
                <a:gd name="T39" fmla="*/ 58 h 98"/>
                <a:gd name="T40" fmla="*/ 30 w 278"/>
                <a:gd name="T41" fmla="*/ 37 h 98"/>
                <a:gd name="T42" fmla="*/ 40 w 278"/>
                <a:gd name="T43" fmla="*/ 56 h 98"/>
                <a:gd name="T44" fmla="*/ 61 w 278"/>
                <a:gd name="T45" fmla="*/ 55 h 98"/>
                <a:gd name="T46" fmla="*/ 72 w 278"/>
                <a:gd name="T47" fmla="*/ 30 h 98"/>
                <a:gd name="T48" fmla="*/ 55 w 278"/>
                <a:gd name="T49" fmla="*/ 9 h 98"/>
                <a:gd name="T50" fmla="*/ 17 w 278"/>
                <a:gd name="T51" fmla="*/ 20 h 98"/>
                <a:gd name="T52" fmla="*/ 9 w 278"/>
                <a:gd name="T53" fmla="*/ 47 h 98"/>
                <a:gd name="T54" fmla="*/ 21 w 278"/>
                <a:gd name="T55" fmla="*/ 72 h 98"/>
                <a:gd name="T56" fmla="*/ 45 w 278"/>
                <a:gd name="T57" fmla="*/ 86 h 98"/>
                <a:gd name="T58" fmla="*/ 46 w 278"/>
                <a:gd name="T59" fmla="*/ 86 h 98"/>
                <a:gd name="T60" fmla="*/ 53 w 278"/>
                <a:gd name="T61" fmla="*/ 87 h 98"/>
                <a:gd name="T62" fmla="*/ 76 w 278"/>
                <a:gd name="T63" fmla="*/ 87 h 98"/>
                <a:gd name="T64" fmla="*/ 107 w 278"/>
                <a:gd name="T65" fmla="*/ 78 h 98"/>
                <a:gd name="T66" fmla="*/ 128 w 278"/>
                <a:gd name="T67" fmla="*/ 67 h 98"/>
                <a:gd name="T68" fmla="*/ 147 w 278"/>
                <a:gd name="T69" fmla="*/ 52 h 98"/>
                <a:gd name="T70" fmla="*/ 159 w 278"/>
                <a:gd name="T71" fmla="*/ 41 h 98"/>
                <a:gd name="T72" fmla="*/ 171 w 278"/>
                <a:gd name="T73" fmla="*/ 30 h 98"/>
                <a:gd name="T74" fmla="*/ 182 w 278"/>
                <a:gd name="T75" fmla="*/ 22 h 98"/>
                <a:gd name="T76" fmla="*/ 193 w 278"/>
                <a:gd name="T77" fmla="*/ 16 h 98"/>
                <a:gd name="T78" fmla="*/ 217 w 278"/>
                <a:gd name="T79" fmla="*/ 8 h 98"/>
                <a:gd name="T80" fmla="*/ 266 w 278"/>
                <a:gd name="T81" fmla="*/ 1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78" h="98">
                  <a:moveTo>
                    <a:pt x="278" y="28"/>
                  </a:moveTo>
                  <a:cubicBezTo>
                    <a:pt x="274" y="24"/>
                    <a:pt x="270" y="21"/>
                    <a:pt x="265" y="19"/>
                  </a:cubicBezTo>
                  <a:cubicBezTo>
                    <a:pt x="260" y="16"/>
                    <a:pt x="255" y="14"/>
                    <a:pt x="250" y="13"/>
                  </a:cubicBezTo>
                  <a:cubicBezTo>
                    <a:pt x="244" y="12"/>
                    <a:pt x="239" y="11"/>
                    <a:pt x="234" y="11"/>
                  </a:cubicBezTo>
                  <a:cubicBezTo>
                    <a:pt x="228" y="11"/>
                    <a:pt x="223" y="11"/>
                    <a:pt x="218" y="12"/>
                  </a:cubicBezTo>
                  <a:cubicBezTo>
                    <a:pt x="212" y="13"/>
                    <a:pt x="207" y="15"/>
                    <a:pt x="203" y="18"/>
                  </a:cubicBezTo>
                  <a:cubicBezTo>
                    <a:pt x="200" y="19"/>
                    <a:pt x="198" y="20"/>
                    <a:pt x="195" y="21"/>
                  </a:cubicBezTo>
                  <a:cubicBezTo>
                    <a:pt x="193" y="23"/>
                    <a:pt x="191" y="24"/>
                    <a:pt x="189" y="25"/>
                  </a:cubicBezTo>
                  <a:cubicBezTo>
                    <a:pt x="185" y="28"/>
                    <a:pt x="185" y="28"/>
                    <a:pt x="185" y="28"/>
                  </a:cubicBezTo>
                  <a:cubicBezTo>
                    <a:pt x="182" y="30"/>
                    <a:pt x="182" y="30"/>
                    <a:pt x="182" y="30"/>
                  </a:cubicBezTo>
                  <a:cubicBezTo>
                    <a:pt x="180" y="32"/>
                    <a:pt x="178" y="34"/>
                    <a:pt x="176" y="35"/>
                  </a:cubicBezTo>
                  <a:cubicBezTo>
                    <a:pt x="174" y="37"/>
                    <a:pt x="172" y="39"/>
                    <a:pt x="170" y="41"/>
                  </a:cubicBezTo>
                  <a:cubicBezTo>
                    <a:pt x="164" y="47"/>
                    <a:pt x="164" y="47"/>
                    <a:pt x="164" y="47"/>
                  </a:cubicBezTo>
                  <a:cubicBezTo>
                    <a:pt x="159" y="53"/>
                    <a:pt x="159" y="53"/>
                    <a:pt x="159" y="53"/>
                  </a:cubicBezTo>
                  <a:cubicBezTo>
                    <a:pt x="157" y="55"/>
                    <a:pt x="155" y="57"/>
                    <a:pt x="153" y="59"/>
                  </a:cubicBezTo>
                  <a:cubicBezTo>
                    <a:pt x="148" y="62"/>
                    <a:pt x="144" y="66"/>
                    <a:pt x="140" y="69"/>
                  </a:cubicBezTo>
                  <a:cubicBezTo>
                    <a:pt x="137" y="71"/>
                    <a:pt x="135" y="73"/>
                    <a:pt x="133" y="74"/>
                  </a:cubicBezTo>
                  <a:cubicBezTo>
                    <a:pt x="130" y="76"/>
                    <a:pt x="128" y="77"/>
                    <a:pt x="126" y="79"/>
                  </a:cubicBezTo>
                  <a:cubicBezTo>
                    <a:pt x="121" y="82"/>
                    <a:pt x="116" y="85"/>
                    <a:pt x="110" y="87"/>
                  </a:cubicBezTo>
                  <a:cubicBezTo>
                    <a:pt x="100" y="92"/>
                    <a:pt x="89" y="95"/>
                    <a:pt x="78" y="97"/>
                  </a:cubicBezTo>
                  <a:cubicBezTo>
                    <a:pt x="72" y="98"/>
                    <a:pt x="66" y="98"/>
                    <a:pt x="60" y="98"/>
                  </a:cubicBezTo>
                  <a:cubicBezTo>
                    <a:pt x="57" y="98"/>
                    <a:pt x="54" y="97"/>
                    <a:pt x="51" y="97"/>
                  </a:cubicBezTo>
                  <a:cubicBezTo>
                    <a:pt x="50" y="97"/>
                    <a:pt x="49" y="97"/>
                    <a:pt x="47" y="96"/>
                  </a:cubicBezTo>
                  <a:cubicBezTo>
                    <a:pt x="46" y="96"/>
                    <a:pt x="44" y="96"/>
                    <a:pt x="42" y="95"/>
                  </a:cubicBezTo>
                  <a:cubicBezTo>
                    <a:pt x="43" y="95"/>
                    <a:pt x="43" y="95"/>
                    <a:pt x="43" y="95"/>
                  </a:cubicBezTo>
                  <a:cubicBezTo>
                    <a:pt x="38" y="94"/>
                    <a:pt x="32" y="92"/>
                    <a:pt x="27" y="89"/>
                  </a:cubicBezTo>
                  <a:cubicBezTo>
                    <a:pt x="22" y="87"/>
                    <a:pt x="17" y="83"/>
                    <a:pt x="13" y="79"/>
                  </a:cubicBezTo>
                  <a:cubicBezTo>
                    <a:pt x="10" y="74"/>
                    <a:pt x="6" y="69"/>
                    <a:pt x="4" y="64"/>
                  </a:cubicBezTo>
                  <a:cubicBezTo>
                    <a:pt x="2" y="59"/>
                    <a:pt x="1" y="53"/>
                    <a:pt x="0" y="47"/>
                  </a:cubicBezTo>
                  <a:cubicBezTo>
                    <a:pt x="0" y="41"/>
                    <a:pt x="0" y="36"/>
                    <a:pt x="2" y="30"/>
                  </a:cubicBezTo>
                  <a:cubicBezTo>
                    <a:pt x="4" y="24"/>
                    <a:pt x="6" y="19"/>
                    <a:pt x="10" y="15"/>
                  </a:cubicBezTo>
                  <a:cubicBezTo>
                    <a:pt x="14" y="10"/>
                    <a:pt x="19" y="6"/>
                    <a:pt x="24" y="4"/>
                  </a:cubicBezTo>
                  <a:cubicBezTo>
                    <a:pt x="29" y="1"/>
                    <a:pt x="35" y="0"/>
                    <a:pt x="41" y="0"/>
                  </a:cubicBezTo>
                  <a:cubicBezTo>
                    <a:pt x="46" y="0"/>
                    <a:pt x="52" y="0"/>
                    <a:pt x="58" y="3"/>
                  </a:cubicBezTo>
                  <a:cubicBezTo>
                    <a:pt x="63" y="5"/>
                    <a:pt x="68" y="9"/>
                    <a:pt x="71" y="14"/>
                  </a:cubicBezTo>
                  <a:cubicBezTo>
                    <a:pt x="75" y="18"/>
                    <a:pt x="77" y="24"/>
                    <a:pt x="77" y="30"/>
                  </a:cubicBezTo>
                  <a:cubicBezTo>
                    <a:pt x="78" y="35"/>
                    <a:pt x="77" y="41"/>
                    <a:pt x="75" y="46"/>
                  </a:cubicBezTo>
                  <a:cubicBezTo>
                    <a:pt x="72" y="52"/>
                    <a:pt x="68" y="56"/>
                    <a:pt x="63" y="58"/>
                  </a:cubicBezTo>
                  <a:cubicBezTo>
                    <a:pt x="58" y="61"/>
                    <a:pt x="52" y="62"/>
                    <a:pt x="47" y="61"/>
                  </a:cubicBezTo>
                  <a:cubicBezTo>
                    <a:pt x="44" y="60"/>
                    <a:pt x="41" y="59"/>
                    <a:pt x="39" y="58"/>
                  </a:cubicBezTo>
                  <a:cubicBezTo>
                    <a:pt x="37" y="56"/>
                    <a:pt x="35" y="54"/>
                    <a:pt x="33" y="52"/>
                  </a:cubicBezTo>
                  <a:cubicBezTo>
                    <a:pt x="30" y="47"/>
                    <a:pt x="29" y="42"/>
                    <a:pt x="30" y="37"/>
                  </a:cubicBezTo>
                  <a:cubicBezTo>
                    <a:pt x="30" y="42"/>
                    <a:pt x="31" y="47"/>
                    <a:pt x="34" y="51"/>
                  </a:cubicBezTo>
                  <a:cubicBezTo>
                    <a:pt x="36" y="53"/>
                    <a:pt x="38" y="55"/>
                    <a:pt x="40" y="56"/>
                  </a:cubicBezTo>
                  <a:cubicBezTo>
                    <a:pt x="42" y="57"/>
                    <a:pt x="45" y="58"/>
                    <a:pt x="47" y="58"/>
                  </a:cubicBezTo>
                  <a:cubicBezTo>
                    <a:pt x="52" y="59"/>
                    <a:pt x="57" y="58"/>
                    <a:pt x="61" y="55"/>
                  </a:cubicBezTo>
                  <a:cubicBezTo>
                    <a:pt x="65" y="53"/>
                    <a:pt x="69" y="49"/>
                    <a:pt x="71" y="44"/>
                  </a:cubicBezTo>
                  <a:cubicBezTo>
                    <a:pt x="72" y="40"/>
                    <a:pt x="73" y="35"/>
                    <a:pt x="72" y="30"/>
                  </a:cubicBezTo>
                  <a:cubicBezTo>
                    <a:pt x="71" y="26"/>
                    <a:pt x="69" y="21"/>
                    <a:pt x="66" y="17"/>
                  </a:cubicBezTo>
                  <a:cubicBezTo>
                    <a:pt x="63" y="14"/>
                    <a:pt x="59" y="11"/>
                    <a:pt x="55" y="9"/>
                  </a:cubicBezTo>
                  <a:cubicBezTo>
                    <a:pt x="51" y="8"/>
                    <a:pt x="46" y="7"/>
                    <a:pt x="41" y="7"/>
                  </a:cubicBezTo>
                  <a:cubicBezTo>
                    <a:pt x="32" y="8"/>
                    <a:pt x="23" y="13"/>
                    <a:pt x="17" y="20"/>
                  </a:cubicBezTo>
                  <a:cubicBezTo>
                    <a:pt x="14" y="24"/>
                    <a:pt x="12" y="28"/>
                    <a:pt x="11" y="32"/>
                  </a:cubicBezTo>
                  <a:cubicBezTo>
                    <a:pt x="9" y="37"/>
                    <a:pt x="9" y="42"/>
                    <a:pt x="9" y="47"/>
                  </a:cubicBezTo>
                  <a:cubicBezTo>
                    <a:pt x="10" y="51"/>
                    <a:pt x="11" y="56"/>
                    <a:pt x="13" y="60"/>
                  </a:cubicBezTo>
                  <a:cubicBezTo>
                    <a:pt x="15" y="65"/>
                    <a:pt x="17" y="69"/>
                    <a:pt x="21" y="72"/>
                  </a:cubicBezTo>
                  <a:cubicBezTo>
                    <a:pt x="24" y="76"/>
                    <a:pt x="28" y="79"/>
                    <a:pt x="32" y="81"/>
                  </a:cubicBezTo>
                  <a:cubicBezTo>
                    <a:pt x="36" y="83"/>
                    <a:pt x="40" y="85"/>
                    <a:pt x="45" y="86"/>
                  </a:cubicBezTo>
                  <a:cubicBezTo>
                    <a:pt x="45" y="86"/>
                    <a:pt x="45" y="86"/>
                    <a:pt x="45" y="86"/>
                  </a:cubicBezTo>
                  <a:cubicBezTo>
                    <a:pt x="46" y="86"/>
                    <a:pt x="46" y="86"/>
                    <a:pt x="46" y="86"/>
                  </a:cubicBezTo>
                  <a:cubicBezTo>
                    <a:pt x="47" y="86"/>
                    <a:pt x="48" y="86"/>
                    <a:pt x="49" y="87"/>
                  </a:cubicBezTo>
                  <a:cubicBezTo>
                    <a:pt x="50" y="87"/>
                    <a:pt x="52" y="87"/>
                    <a:pt x="53" y="87"/>
                  </a:cubicBezTo>
                  <a:cubicBezTo>
                    <a:pt x="55" y="88"/>
                    <a:pt x="58" y="88"/>
                    <a:pt x="61" y="88"/>
                  </a:cubicBezTo>
                  <a:cubicBezTo>
                    <a:pt x="66" y="88"/>
                    <a:pt x="71" y="88"/>
                    <a:pt x="76" y="87"/>
                  </a:cubicBezTo>
                  <a:cubicBezTo>
                    <a:pt x="81" y="87"/>
                    <a:pt x="87" y="85"/>
                    <a:pt x="92" y="84"/>
                  </a:cubicBezTo>
                  <a:cubicBezTo>
                    <a:pt x="97" y="83"/>
                    <a:pt x="102" y="81"/>
                    <a:pt x="107" y="78"/>
                  </a:cubicBezTo>
                  <a:cubicBezTo>
                    <a:pt x="112" y="76"/>
                    <a:pt x="116" y="74"/>
                    <a:pt x="121" y="71"/>
                  </a:cubicBezTo>
                  <a:cubicBezTo>
                    <a:pt x="123" y="70"/>
                    <a:pt x="125" y="68"/>
                    <a:pt x="128" y="67"/>
                  </a:cubicBezTo>
                  <a:cubicBezTo>
                    <a:pt x="130" y="66"/>
                    <a:pt x="132" y="64"/>
                    <a:pt x="134" y="62"/>
                  </a:cubicBezTo>
                  <a:cubicBezTo>
                    <a:pt x="139" y="59"/>
                    <a:pt x="143" y="56"/>
                    <a:pt x="147" y="52"/>
                  </a:cubicBezTo>
                  <a:cubicBezTo>
                    <a:pt x="153" y="47"/>
                    <a:pt x="153" y="47"/>
                    <a:pt x="153" y="47"/>
                  </a:cubicBezTo>
                  <a:cubicBezTo>
                    <a:pt x="159" y="41"/>
                    <a:pt x="159" y="41"/>
                    <a:pt x="159" y="41"/>
                  </a:cubicBezTo>
                  <a:cubicBezTo>
                    <a:pt x="165" y="35"/>
                    <a:pt x="165" y="35"/>
                    <a:pt x="165" y="35"/>
                  </a:cubicBezTo>
                  <a:cubicBezTo>
                    <a:pt x="167" y="33"/>
                    <a:pt x="169" y="32"/>
                    <a:pt x="171" y="30"/>
                  </a:cubicBezTo>
                  <a:cubicBezTo>
                    <a:pt x="174" y="28"/>
                    <a:pt x="176" y="26"/>
                    <a:pt x="178" y="25"/>
                  </a:cubicBezTo>
                  <a:cubicBezTo>
                    <a:pt x="182" y="22"/>
                    <a:pt x="182" y="22"/>
                    <a:pt x="182" y="22"/>
                  </a:cubicBezTo>
                  <a:cubicBezTo>
                    <a:pt x="185" y="20"/>
                    <a:pt x="185" y="20"/>
                    <a:pt x="185" y="20"/>
                  </a:cubicBezTo>
                  <a:cubicBezTo>
                    <a:pt x="188" y="18"/>
                    <a:pt x="190" y="17"/>
                    <a:pt x="193" y="16"/>
                  </a:cubicBezTo>
                  <a:cubicBezTo>
                    <a:pt x="195" y="14"/>
                    <a:pt x="198" y="13"/>
                    <a:pt x="200" y="12"/>
                  </a:cubicBezTo>
                  <a:cubicBezTo>
                    <a:pt x="206" y="10"/>
                    <a:pt x="211" y="8"/>
                    <a:pt x="217" y="8"/>
                  </a:cubicBezTo>
                  <a:cubicBezTo>
                    <a:pt x="228" y="6"/>
                    <a:pt x="240" y="7"/>
                    <a:pt x="250" y="10"/>
                  </a:cubicBezTo>
                  <a:cubicBezTo>
                    <a:pt x="256" y="12"/>
                    <a:pt x="261" y="14"/>
                    <a:pt x="266" y="17"/>
                  </a:cubicBezTo>
                  <a:cubicBezTo>
                    <a:pt x="270" y="21"/>
                    <a:pt x="275" y="24"/>
                    <a:pt x="278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6"/>
            <p:cNvSpPr/>
            <p:nvPr/>
          </p:nvSpPr>
          <p:spPr bwMode="auto">
            <a:xfrm>
              <a:off x="4941888" y="927100"/>
              <a:ext cx="1181100" cy="427038"/>
            </a:xfrm>
            <a:custGeom>
              <a:avLst/>
              <a:gdLst>
                <a:gd name="T0" fmla="*/ 12 w 278"/>
                <a:gd name="T1" fmla="*/ 18 h 98"/>
                <a:gd name="T2" fmla="*/ 61 w 278"/>
                <a:gd name="T3" fmla="*/ 8 h 98"/>
                <a:gd name="T4" fmla="*/ 85 w 278"/>
                <a:gd name="T5" fmla="*/ 16 h 98"/>
                <a:gd name="T6" fmla="*/ 96 w 278"/>
                <a:gd name="T7" fmla="*/ 23 h 98"/>
                <a:gd name="T8" fmla="*/ 107 w 278"/>
                <a:gd name="T9" fmla="*/ 30 h 98"/>
                <a:gd name="T10" fmla="*/ 119 w 278"/>
                <a:gd name="T11" fmla="*/ 42 h 98"/>
                <a:gd name="T12" fmla="*/ 131 w 278"/>
                <a:gd name="T13" fmla="*/ 53 h 98"/>
                <a:gd name="T14" fmla="*/ 150 w 278"/>
                <a:gd name="T15" fmla="*/ 67 h 98"/>
                <a:gd name="T16" fmla="*/ 171 w 278"/>
                <a:gd name="T17" fmla="*/ 79 h 98"/>
                <a:gd name="T18" fmla="*/ 202 w 278"/>
                <a:gd name="T19" fmla="*/ 87 h 98"/>
                <a:gd name="T20" fmla="*/ 225 w 278"/>
                <a:gd name="T21" fmla="*/ 87 h 98"/>
                <a:gd name="T22" fmla="*/ 232 w 278"/>
                <a:gd name="T23" fmla="*/ 86 h 98"/>
                <a:gd name="T24" fmla="*/ 233 w 278"/>
                <a:gd name="T25" fmla="*/ 86 h 98"/>
                <a:gd name="T26" fmla="*/ 257 w 278"/>
                <a:gd name="T27" fmla="*/ 72 h 98"/>
                <a:gd name="T28" fmla="*/ 268 w 278"/>
                <a:gd name="T29" fmla="*/ 47 h 98"/>
                <a:gd name="T30" fmla="*/ 261 w 278"/>
                <a:gd name="T31" fmla="*/ 20 h 98"/>
                <a:gd name="T32" fmla="*/ 223 w 278"/>
                <a:gd name="T33" fmla="*/ 9 h 98"/>
                <a:gd name="T34" fmla="*/ 206 w 278"/>
                <a:gd name="T35" fmla="*/ 30 h 98"/>
                <a:gd name="T36" fmla="*/ 217 w 278"/>
                <a:gd name="T37" fmla="*/ 55 h 98"/>
                <a:gd name="T38" fmla="*/ 238 w 278"/>
                <a:gd name="T39" fmla="*/ 56 h 98"/>
                <a:gd name="T40" fmla="*/ 248 w 278"/>
                <a:gd name="T41" fmla="*/ 37 h 98"/>
                <a:gd name="T42" fmla="*/ 239 w 278"/>
                <a:gd name="T43" fmla="*/ 58 h 98"/>
                <a:gd name="T44" fmla="*/ 215 w 278"/>
                <a:gd name="T45" fmla="*/ 58 h 98"/>
                <a:gd name="T46" fmla="*/ 200 w 278"/>
                <a:gd name="T47" fmla="*/ 30 h 98"/>
                <a:gd name="T48" fmla="*/ 220 w 278"/>
                <a:gd name="T49" fmla="*/ 3 h 98"/>
                <a:gd name="T50" fmla="*/ 254 w 278"/>
                <a:gd name="T51" fmla="*/ 4 h 98"/>
                <a:gd name="T52" fmla="*/ 276 w 278"/>
                <a:gd name="T53" fmla="*/ 30 h 98"/>
                <a:gd name="T54" fmla="*/ 274 w 278"/>
                <a:gd name="T55" fmla="*/ 64 h 98"/>
                <a:gd name="T56" fmla="*/ 251 w 278"/>
                <a:gd name="T57" fmla="*/ 89 h 98"/>
                <a:gd name="T58" fmla="*/ 236 w 278"/>
                <a:gd name="T59" fmla="*/ 95 h 98"/>
                <a:gd name="T60" fmla="*/ 227 w 278"/>
                <a:gd name="T61" fmla="*/ 97 h 98"/>
                <a:gd name="T62" fmla="*/ 201 w 278"/>
                <a:gd name="T63" fmla="*/ 97 h 98"/>
                <a:gd name="T64" fmla="*/ 153 w 278"/>
                <a:gd name="T65" fmla="*/ 79 h 98"/>
                <a:gd name="T66" fmla="*/ 139 w 278"/>
                <a:gd name="T67" fmla="*/ 70 h 98"/>
                <a:gd name="T68" fmla="*/ 119 w 278"/>
                <a:gd name="T69" fmla="*/ 53 h 98"/>
                <a:gd name="T70" fmla="*/ 108 w 278"/>
                <a:gd name="T71" fmla="*/ 41 h 98"/>
                <a:gd name="T72" fmla="*/ 96 w 278"/>
                <a:gd name="T73" fmla="*/ 31 h 98"/>
                <a:gd name="T74" fmla="*/ 89 w 278"/>
                <a:gd name="T75" fmla="*/ 26 h 98"/>
                <a:gd name="T76" fmla="*/ 75 w 278"/>
                <a:gd name="T77" fmla="*/ 18 h 98"/>
                <a:gd name="T78" fmla="*/ 44 w 278"/>
                <a:gd name="T79" fmla="*/ 11 h 98"/>
                <a:gd name="T80" fmla="*/ 13 w 278"/>
                <a:gd name="T81" fmla="*/ 1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78" h="98">
                  <a:moveTo>
                    <a:pt x="0" y="29"/>
                  </a:moveTo>
                  <a:cubicBezTo>
                    <a:pt x="3" y="25"/>
                    <a:pt x="8" y="21"/>
                    <a:pt x="12" y="18"/>
                  </a:cubicBezTo>
                  <a:cubicBezTo>
                    <a:pt x="17" y="15"/>
                    <a:pt x="22" y="13"/>
                    <a:pt x="28" y="11"/>
                  </a:cubicBezTo>
                  <a:cubicBezTo>
                    <a:pt x="38" y="7"/>
                    <a:pt x="50" y="6"/>
                    <a:pt x="61" y="8"/>
                  </a:cubicBezTo>
                  <a:cubicBezTo>
                    <a:pt x="67" y="9"/>
                    <a:pt x="72" y="11"/>
                    <a:pt x="78" y="13"/>
                  </a:cubicBezTo>
                  <a:cubicBezTo>
                    <a:pt x="80" y="14"/>
                    <a:pt x="83" y="15"/>
                    <a:pt x="85" y="16"/>
                  </a:cubicBezTo>
                  <a:cubicBezTo>
                    <a:pt x="88" y="17"/>
                    <a:pt x="90" y="19"/>
                    <a:pt x="93" y="20"/>
                  </a:cubicBezTo>
                  <a:cubicBezTo>
                    <a:pt x="96" y="23"/>
                    <a:pt x="96" y="23"/>
                    <a:pt x="96" y="23"/>
                  </a:cubicBezTo>
                  <a:cubicBezTo>
                    <a:pt x="100" y="25"/>
                    <a:pt x="100" y="25"/>
                    <a:pt x="100" y="25"/>
                  </a:cubicBezTo>
                  <a:cubicBezTo>
                    <a:pt x="102" y="27"/>
                    <a:pt x="104" y="28"/>
                    <a:pt x="107" y="30"/>
                  </a:cubicBezTo>
                  <a:cubicBezTo>
                    <a:pt x="109" y="32"/>
                    <a:pt x="111" y="34"/>
                    <a:pt x="113" y="36"/>
                  </a:cubicBezTo>
                  <a:cubicBezTo>
                    <a:pt x="119" y="42"/>
                    <a:pt x="119" y="42"/>
                    <a:pt x="119" y="42"/>
                  </a:cubicBezTo>
                  <a:cubicBezTo>
                    <a:pt x="125" y="47"/>
                    <a:pt x="125" y="47"/>
                    <a:pt x="125" y="47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35" y="56"/>
                    <a:pt x="139" y="60"/>
                    <a:pt x="144" y="63"/>
                  </a:cubicBezTo>
                  <a:cubicBezTo>
                    <a:pt x="146" y="64"/>
                    <a:pt x="148" y="66"/>
                    <a:pt x="150" y="67"/>
                  </a:cubicBezTo>
                  <a:cubicBezTo>
                    <a:pt x="153" y="69"/>
                    <a:pt x="155" y="70"/>
                    <a:pt x="157" y="71"/>
                  </a:cubicBezTo>
                  <a:cubicBezTo>
                    <a:pt x="162" y="74"/>
                    <a:pt x="167" y="77"/>
                    <a:pt x="171" y="79"/>
                  </a:cubicBezTo>
                  <a:cubicBezTo>
                    <a:pt x="176" y="81"/>
                    <a:pt x="181" y="83"/>
                    <a:pt x="186" y="84"/>
                  </a:cubicBezTo>
                  <a:cubicBezTo>
                    <a:pt x="191" y="86"/>
                    <a:pt x="197" y="87"/>
                    <a:pt x="202" y="87"/>
                  </a:cubicBezTo>
                  <a:cubicBezTo>
                    <a:pt x="207" y="88"/>
                    <a:pt x="212" y="88"/>
                    <a:pt x="217" y="88"/>
                  </a:cubicBezTo>
                  <a:cubicBezTo>
                    <a:pt x="220" y="88"/>
                    <a:pt x="223" y="88"/>
                    <a:pt x="225" y="87"/>
                  </a:cubicBezTo>
                  <a:cubicBezTo>
                    <a:pt x="226" y="87"/>
                    <a:pt x="228" y="87"/>
                    <a:pt x="229" y="87"/>
                  </a:cubicBezTo>
                  <a:cubicBezTo>
                    <a:pt x="230" y="86"/>
                    <a:pt x="232" y="86"/>
                    <a:pt x="232" y="86"/>
                  </a:cubicBezTo>
                  <a:cubicBezTo>
                    <a:pt x="233" y="86"/>
                    <a:pt x="233" y="86"/>
                    <a:pt x="233" y="86"/>
                  </a:cubicBezTo>
                  <a:cubicBezTo>
                    <a:pt x="233" y="86"/>
                    <a:pt x="233" y="86"/>
                    <a:pt x="233" y="86"/>
                  </a:cubicBezTo>
                  <a:cubicBezTo>
                    <a:pt x="238" y="85"/>
                    <a:pt x="242" y="83"/>
                    <a:pt x="246" y="81"/>
                  </a:cubicBezTo>
                  <a:cubicBezTo>
                    <a:pt x="251" y="79"/>
                    <a:pt x="254" y="76"/>
                    <a:pt x="257" y="72"/>
                  </a:cubicBezTo>
                  <a:cubicBezTo>
                    <a:pt x="261" y="69"/>
                    <a:pt x="263" y="65"/>
                    <a:pt x="265" y="60"/>
                  </a:cubicBezTo>
                  <a:cubicBezTo>
                    <a:pt x="267" y="56"/>
                    <a:pt x="268" y="51"/>
                    <a:pt x="268" y="47"/>
                  </a:cubicBezTo>
                  <a:cubicBezTo>
                    <a:pt x="269" y="42"/>
                    <a:pt x="269" y="37"/>
                    <a:pt x="267" y="32"/>
                  </a:cubicBezTo>
                  <a:cubicBezTo>
                    <a:pt x="266" y="28"/>
                    <a:pt x="264" y="24"/>
                    <a:pt x="261" y="20"/>
                  </a:cubicBezTo>
                  <a:cubicBezTo>
                    <a:pt x="255" y="13"/>
                    <a:pt x="246" y="8"/>
                    <a:pt x="237" y="7"/>
                  </a:cubicBezTo>
                  <a:cubicBezTo>
                    <a:pt x="232" y="7"/>
                    <a:pt x="227" y="8"/>
                    <a:pt x="223" y="9"/>
                  </a:cubicBezTo>
                  <a:cubicBezTo>
                    <a:pt x="219" y="11"/>
                    <a:pt x="215" y="14"/>
                    <a:pt x="212" y="18"/>
                  </a:cubicBezTo>
                  <a:cubicBezTo>
                    <a:pt x="209" y="21"/>
                    <a:pt x="207" y="26"/>
                    <a:pt x="206" y="30"/>
                  </a:cubicBezTo>
                  <a:cubicBezTo>
                    <a:pt x="205" y="35"/>
                    <a:pt x="206" y="40"/>
                    <a:pt x="207" y="44"/>
                  </a:cubicBezTo>
                  <a:cubicBezTo>
                    <a:pt x="209" y="49"/>
                    <a:pt x="213" y="53"/>
                    <a:pt x="217" y="55"/>
                  </a:cubicBezTo>
                  <a:cubicBezTo>
                    <a:pt x="221" y="58"/>
                    <a:pt x="226" y="59"/>
                    <a:pt x="231" y="58"/>
                  </a:cubicBezTo>
                  <a:cubicBezTo>
                    <a:pt x="233" y="58"/>
                    <a:pt x="236" y="57"/>
                    <a:pt x="238" y="56"/>
                  </a:cubicBezTo>
                  <a:cubicBezTo>
                    <a:pt x="240" y="55"/>
                    <a:pt x="242" y="53"/>
                    <a:pt x="244" y="51"/>
                  </a:cubicBezTo>
                  <a:cubicBezTo>
                    <a:pt x="247" y="47"/>
                    <a:pt x="248" y="42"/>
                    <a:pt x="248" y="37"/>
                  </a:cubicBezTo>
                  <a:cubicBezTo>
                    <a:pt x="249" y="42"/>
                    <a:pt x="248" y="48"/>
                    <a:pt x="245" y="52"/>
                  </a:cubicBezTo>
                  <a:cubicBezTo>
                    <a:pt x="243" y="54"/>
                    <a:pt x="241" y="56"/>
                    <a:pt x="239" y="58"/>
                  </a:cubicBezTo>
                  <a:cubicBezTo>
                    <a:pt x="237" y="59"/>
                    <a:pt x="234" y="60"/>
                    <a:pt x="231" y="61"/>
                  </a:cubicBezTo>
                  <a:cubicBezTo>
                    <a:pt x="226" y="62"/>
                    <a:pt x="220" y="61"/>
                    <a:pt x="215" y="58"/>
                  </a:cubicBezTo>
                  <a:cubicBezTo>
                    <a:pt x="210" y="56"/>
                    <a:pt x="206" y="52"/>
                    <a:pt x="203" y="46"/>
                  </a:cubicBezTo>
                  <a:cubicBezTo>
                    <a:pt x="201" y="41"/>
                    <a:pt x="200" y="35"/>
                    <a:pt x="200" y="30"/>
                  </a:cubicBezTo>
                  <a:cubicBezTo>
                    <a:pt x="201" y="24"/>
                    <a:pt x="203" y="18"/>
                    <a:pt x="207" y="14"/>
                  </a:cubicBezTo>
                  <a:cubicBezTo>
                    <a:pt x="210" y="9"/>
                    <a:pt x="215" y="5"/>
                    <a:pt x="220" y="3"/>
                  </a:cubicBezTo>
                  <a:cubicBezTo>
                    <a:pt x="226" y="0"/>
                    <a:pt x="231" y="0"/>
                    <a:pt x="237" y="0"/>
                  </a:cubicBezTo>
                  <a:cubicBezTo>
                    <a:pt x="243" y="0"/>
                    <a:pt x="249" y="1"/>
                    <a:pt x="254" y="4"/>
                  </a:cubicBezTo>
                  <a:cubicBezTo>
                    <a:pt x="259" y="7"/>
                    <a:pt x="264" y="10"/>
                    <a:pt x="268" y="15"/>
                  </a:cubicBezTo>
                  <a:cubicBezTo>
                    <a:pt x="271" y="19"/>
                    <a:pt x="274" y="24"/>
                    <a:pt x="276" y="30"/>
                  </a:cubicBezTo>
                  <a:cubicBezTo>
                    <a:pt x="278" y="36"/>
                    <a:pt x="278" y="41"/>
                    <a:pt x="278" y="47"/>
                  </a:cubicBezTo>
                  <a:cubicBezTo>
                    <a:pt x="277" y="53"/>
                    <a:pt x="276" y="59"/>
                    <a:pt x="274" y="64"/>
                  </a:cubicBezTo>
                  <a:cubicBezTo>
                    <a:pt x="272" y="69"/>
                    <a:pt x="268" y="74"/>
                    <a:pt x="265" y="79"/>
                  </a:cubicBezTo>
                  <a:cubicBezTo>
                    <a:pt x="261" y="83"/>
                    <a:pt x="256" y="87"/>
                    <a:pt x="251" y="89"/>
                  </a:cubicBezTo>
                  <a:cubicBezTo>
                    <a:pt x="246" y="92"/>
                    <a:pt x="241" y="94"/>
                    <a:pt x="235" y="95"/>
                  </a:cubicBezTo>
                  <a:cubicBezTo>
                    <a:pt x="236" y="95"/>
                    <a:pt x="236" y="95"/>
                    <a:pt x="236" y="95"/>
                  </a:cubicBezTo>
                  <a:cubicBezTo>
                    <a:pt x="234" y="96"/>
                    <a:pt x="233" y="96"/>
                    <a:pt x="231" y="96"/>
                  </a:cubicBezTo>
                  <a:cubicBezTo>
                    <a:pt x="230" y="97"/>
                    <a:pt x="228" y="97"/>
                    <a:pt x="227" y="97"/>
                  </a:cubicBezTo>
                  <a:cubicBezTo>
                    <a:pt x="224" y="98"/>
                    <a:pt x="221" y="98"/>
                    <a:pt x="218" y="98"/>
                  </a:cubicBezTo>
                  <a:cubicBezTo>
                    <a:pt x="212" y="98"/>
                    <a:pt x="206" y="98"/>
                    <a:pt x="201" y="97"/>
                  </a:cubicBezTo>
                  <a:cubicBezTo>
                    <a:pt x="189" y="95"/>
                    <a:pt x="178" y="92"/>
                    <a:pt x="168" y="87"/>
                  </a:cubicBezTo>
                  <a:cubicBezTo>
                    <a:pt x="162" y="85"/>
                    <a:pt x="157" y="82"/>
                    <a:pt x="153" y="79"/>
                  </a:cubicBezTo>
                  <a:cubicBezTo>
                    <a:pt x="150" y="78"/>
                    <a:pt x="148" y="76"/>
                    <a:pt x="145" y="75"/>
                  </a:cubicBezTo>
                  <a:cubicBezTo>
                    <a:pt x="143" y="73"/>
                    <a:pt x="141" y="71"/>
                    <a:pt x="139" y="70"/>
                  </a:cubicBezTo>
                  <a:cubicBezTo>
                    <a:pt x="134" y="66"/>
                    <a:pt x="130" y="63"/>
                    <a:pt x="126" y="59"/>
                  </a:cubicBezTo>
                  <a:cubicBezTo>
                    <a:pt x="123" y="57"/>
                    <a:pt x="121" y="55"/>
                    <a:pt x="119" y="53"/>
                  </a:cubicBezTo>
                  <a:cubicBezTo>
                    <a:pt x="114" y="47"/>
                    <a:pt x="114" y="47"/>
                    <a:pt x="114" y="47"/>
                  </a:cubicBezTo>
                  <a:cubicBezTo>
                    <a:pt x="108" y="41"/>
                    <a:pt x="108" y="41"/>
                    <a:pt x="108" y="41"/>
                  </a:cubicBezTo>
                  <a:cubicBezTo>
                    <a:pt x="106" y="39"/>
                    <a:pt x="104" y="37"/>
                    <a:pt x="102" y="36"/>
                  </a:cubicBezTo>
                  <a:cubicBezTo>
                    <a:pt x="100" y="34"/>
                    <a:pt x="98" y="32"/>
                    <a:pt x="96" y="31"/>
                  </a:cubicBezTo>
                  <a:cubicBezTo>
                    <a:pt x="93" y="28"/>
                    <a:pt x="93" y="28"/>
                    <a:pt x="93" y="28"/>
                  </a:cubicBezTo>
                  <a:cubicBezTo>
                    <a:pt x="89" y="26"/>
                    <a:pt x="89" y="26"/>
                    <a:pt x="89" y="26"/>
                  </a:cubicBezTo>
                  <a:cubicBezTo>
                    <a:pt x="87" y="24"/>
                    <a:pt x="85" y="23"/>
                    <a:pt x="82" y="22"/>
                  </a:cubicBezTo>
                  <a:cubicBezTo>
                    <a:pt x="80" y="20"/>
                    <a:pt x="78" y="19"/>
                    <a:pt x="75" y="18"/>
                  </a:cubicBezTo>
                  <a:cubicBezTo>
                    <a:pt x="70" y="16"/>
                    <a:pt x="65" y="14"/>
                    <a:pt x="60" y="13"/>
                  </a:cubicBezTo>
                  <a:cubicBezTo>
                    <a:pt x="55" y="12"/>
                    <a:pt x="50" y="11"/>
                    <a:pt x="44" y="11"/>
                  </a:cubicBezTo>
                  <a:cubicBezTo>
                    <a:pt x="39" y="11"/>
                    <a:pt x="34" y="12"/>
                    <a:pt x="28" y="13"/>
                  </a:cubicBezTo>
                  <a:cubicBezTo>
                    <a:pt x="23" y="15"/>
                    <a:pt x="18" y="17"/>
                    <a:pt x="13" y="19"/>
                  </a:cubicBezTo>
                  <a:cubicBezTo>
                    <a:pt x="8" y="22"/>
                    <a:pt x="4" y="25"/>
                    <a:pt x="0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7"/>
            <p:cNvSpPr/>
            <p:nvPr/>
          </p:nvSpPr>
          <p:spPr bwMode="auto">
            <a:xfrm>
              <a:off x="6680200" y="1001713"/>
              <a:ext cx="889000" cy="369888"/>
            </a:xfrm>
            <a:custGeom>
              <a:avLst/>
              <a:gdLst>
                <a:gd name="T0" fmla="*/ 131 w 209"/>
                <a:gd name="T1" fmla="*/ 2 h 85"/>
                <a:gd name="T2" fmla="*/ 105 w 209"/>
                <a:gd name="T3" fmla="*/ 10 h 85"/>
                <a:gd name="T4" fmla="*/ 81 w 209"/>
                <a:gd name="T5" fmla="*/ 22 h 85"/>
                <a:gd name="T6" fmla="*/ 43 w 209"/>
                <a:gd name="T7" fmla="*/ 41 h 85"/>
                <a:gd name="T8" fmla="*/ 0 w 209"/>
                <a:gd name="T9" fmla="*/ 44 h 85"/>
                <a:gd name="T10" fmla="*/ 0 w 209"/>
                <a:gd name="T11" fmla="*/ 45 h 85"/>
                <a:gd name="T12" fmla="*/ 21 w 209"/>
                <a:gd name="T13" fmla="*/ 48 h 85"/>
                <a:gd name="T14" fmla="*/ 42 w 209"/>
                <a:gd name="T15" fmla="*/ 47 h 85"/>
                <a:gd name="T16" fmla="*/ 62 w 209"/>
                <a:gd name="T17" fmla="*/ 44 h 85"/>
                <a:gd name="T18" fmla="*/ 83 w 209"/>
                <a:gd name="T19" fmla="*/ 35 h 85"/>
                <a:gd name="T20" fmla="*/ 108 w 209"/>
                <a:gd name="T21" fmla="*/ 21 h 85"/>
                <a:gd name="T22" fmla="*/ 142 w 209"/>
                <a:gd name="T23" fmla="*/ 11 h 85"/>
                <a:gd name="T24" fmla="*/ 155 w 209"/>
                <a:gd name="T25" fmla="*/ 11 h 85"/>
                <a:gd name="T26" fmla="*/ 156 w 209"/>
                <a:gd name="T27" fmla="*/ 11 h 85"/>
                <a:gd name="T28" fmla="*/ 158 w 209"/>
                <a:gd name="T29" fmla="*/ 12 h 85"/>
                <a:gd name="T30" fmla="*/ 167 w 209"/>
                <a:gd name="T31" fmla="*/ 14 h 85"/>
                <a:gd name="T32" fmla="*/ 192 w 209"/>
                <a:gd name="T33" fmla="*/ 33 h 85"/>
                <a:gd name="T34" fmla="*/ 195 w 209"/>
                <a:gd name="T35" fmla="*/ 39 h 85"/>
                <a:gd name="T36" fmla="*/ 196 w 209"/>
                <a:gd name="T37" fmla="*/ 41 h 85"/>
                <a:gd name="T38" fmla="*/ 196 w 209"/>
                <a:gd name="T39" fmla="*/ 42 h 85"/>
                <a:gd name="T40" fmla="*/ 196 w 209"/>
                <a:gd name="T41" fmla="*/ 42 h 85"/>
                <a:gd name="T42" fmla="*/ 197 w 209"/>
                <a:gd name="T43" fmla="*/ 54 h 85"/>
                <a:gd name="T44" fmla="*/ 189 w 209"/>
                <a:gd name="T45" fmla="*/ 73 h 85"/>
                <a:gd name="T46" fmla="*/ 169 w 209"/>
                <a:gd name="T47" fmla="*/ 80 h 85"/>
                <a:gd name="T48" fmla="*/ 154 w 209"/>
                <a:gd name="T49" fmla="*/ 67 h 85"/>
                <a:gd name="T50" fmla="*/ 170 w 209"/>
                <a:gd name="T51" fmla="*/ 53 h 85"/>
                <a:gd name="T52" fmla="*/ 173 w 209"/>
                <a:gd name="T53" fmla="*/ 60 h 85"/>
                <a:gd name="T54" fmla="*/ 173 w 209"/>
                <a:gd name="T55" fmla="*/ 59 h 85"/>
                <a:gd name="T56" fmla="*/ 167 w 209"/>
                <a:gd name="T57" fmla="*/ 56 h 85"/>
                <a:gd name="T58" fmla="*/ 162 w 209"/>
                <a:gd name="T59" fmla="*/ 61 h 85"/>
                <a:gd name="T60" fmla="*/ 166 w 209"/>
                <a:gd name="T61" fmla="*/ 65 h 85"/>
                <a:gd name="T62" fmla="*/ 166 w 209"/>
                <a:gd name="T63" fmla="*/ 66 h 85"/>
                <a:gd name="T64" fmla="*/ 166 w 209"/>
                <a:gd name="T65" fmla="*/ 66 h 85"/>
                <a:gd name="T66" fmla="*/ 168 w 209"/>
                <a:gd name="T67" fmla="*/ 66 h 85"/>
                <a:gd name="T68" fmla="*/ 171 w 209"/>
                <a:gd name="T69" fmla="*/ 50 h 85"/>
                <a:gd name="T70" fmla="*/ 155 w 209"/>
                <a:gd name="T71" fmla="*/ 52 h 85"/>
                <a:gd name="T72" fmla="*/ 152 w 209"/>
                <a:gd name="T73" fmla="*/ 71 h 85"/>
                <a:gd name="T74" fmla="*/ 175 w 209"/>
                <a:gd name="T75" fmla="*/ 84 h 85"/>
                <a:gd name="T76" fmla="*/ 199 w 209"/>
                <a:gd name="T77" fmla="*/ 67 h 85"/>
                <a:gd name="T78" fmla="*/ 183 w 209"/>
                <a:gd name="T79" fmla="*/ 14 h 85"/>
                <a:gd name="T80" fmla="*/ 131 w 209"/>
                <a:gd name="T81" fmla="*/ 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9" h="85">
                  <a:moveTo>
                    <a:pt x="131" y="2"/>
                  </a:moveTo>
                  <a:cubicBezTo>
                    <a:pt x="122" y="4"/>
                    <a:pt x="113" y="7"/>
                    <a:pt x="105" y="10"/>
                  </a:cubicBezTo>
                  <a:cubicBezTo>
                    <a:pt x="96" y="14"/>
                    <a:pt x="88" y="18"/>
                    <a:pt x="81" y="22"/>
                  </a:cubicBezTo>
                  <a:cubicBezTo>
                    <a:pt x="67" y="28"/>
                    <a:pt x="55" y="35"/>
                    <a:pt x="43" y="41"/>
                  </a:cubicBezTo>
                  <a:cubicBezTo>
                    <a:pt x="30" y="46"/>
                    <a:pt x="14" y="46"/>
                    <a:pt x="0" y="44"/>
                  </a:cubicBezTo>
                  <a:cubicBezTo>
                    <a:pt x="0" y="44"/>
                    <a:pt x="0" y="44"/>
                    <a:pt x="0" y="45"/>
                  </a:cubicBezTo>
                  <a:cubicBezTo>
                    <a:pt x="7" y="47"/>
                    <a:pt x="14" y="48"/>
                    <a:pt x="21" y="48"/>
                  </a:cubicBezTo>
                  <a:cubicBezTo>
                    <a:pt x="28" y="49"/>
                    <a:pt x="35" y="47"/>
                    <a:pt x="42" y="47"/>
                  </a:cubicBezTo>
                  <a:cubicBezTo>
                    <a:pt x="48" y="47"/>
                    <a:pt x="56" y="46"/>
                    <a:pt x="62" y="44"/>
                  </a:cubicBezTo>
                  <a:cubicBezTo>
                    <a:pt x="69" y="42"/>
                    <a:pt x="76" y="39"/>
                    <a:pt x="83" y="35"/>
                  </a:cubicBezTo>
                  <a:cubicBezTo>
                    <a:pt x="91" y="31"/>
                    <a:pt x="99" y="26"/>
                    <a:pt x="108" y="21"/>
                  </a:cubicBezTo>
                  <a:cubicBezTo>
                    <a:pt x="118" y="17"/>
                    <a:pt x="129" y="12"/>
                    <a:pt x="142" y="11"/>
                  </a:cubicBezTo>
                  <a:cubicBezTo>
                    <a:pt x="146" y="11"/>
                    <a:pt x="150" y="11"/>
                    <a:pt x="155" y="11"/>
                  </a:cubicBezTo>
                  <a:cubicBezTo>
                    <a:pt x="155" y="11"/>
                    <a:pt x="156" y="11"/>
                    <a:pt x="156" y="11"/>
                  </a:cubicBezTo>
                  <a:cubicBezTo>
                    <a:pt x="157" y="11"/>
                    <a:pt x="158" y="12"/>
                    <a:pt x="158" y="12"/>
                  </a:cubicBezTo>
                  <a:cubicBezTo>
                    <a:pt x="161" y="12"/>
                    <a:pt x="164" y="13"/>
                    <a:pt x="167" y="14"/>
                  </a:cubicBezTo>
                  <a:cubicBezTo>
                    <a:pt x="177" y="17"/>
                    <a:pt x="186" y="24"/>
                    <a:pt x="192" y="33"/>
                  </a:cubicBezTo>
                  <a:cubicBezTo>
                    <a:pt x="193" y="35"/>
                    <a:pt x="194" y="37"/>
                    <a:pt x="195" y="39"/>
                  </a:cubicBezTo>
                  <a:cubicBezTo>
                    <a:pt x="195" y="39"/>
                    <a:pt x="195" y="40"/>
                    <a:pt x="196" y="41"/>
                  </a:cubicBezTo>
                  <a:cubicBezTo>
                    <a:pt x="196" y="41"/>
                    <a:pt x="196" y="42"/>
                    <a:pt x="196" y="42"/>
                  </a:cubicBezTo>
                  <a:cubicBezTo>
                    <a:pt x="196" y="42"/>
                    <a:pt x="196" y="42"/>
                    <a:pt x="196" y="42"/>
                  </a:cubicBezTo>
                  <a:cubicBezTo>
                    <a:pt x="197" y="46"/>
                    <a:pt x="198" y="50"/>
                    <a:pt x="197" y="54"/>
                  </a:cubicBezTo>
                  <a:cubicBezTo>
                    <a:pt x="197" y="62"/>
                    <a:pt x="195" y="67"/>
                    <a:pt x="189" y="73"/>
                  </a:cubicBezTo>
                  <a:cubicBezTo>
                    <a:pt x="185" y="78"/>
                    <a:pt x="177" y="81"/>
                    <a:pt x="169" y="80"/>
                  </a:cubicBezTo>
                  <a:cubicBezTo>
                    <a:pt x="162" y="79"/>
                    <a:pt x="156" y="74"/>
                    <a:pt x="154" y="67"/>
                  </a:cubicBezTo>
                  <a:cubicBezTo>
                    <a:pt x="151" y="59"/>
                    <a:pt x="163" y="47"/>
                    <a:pt x="170" y="53"/>
                  </a:cubicBezTo>
                  <a:cubicBezTo>
                    <a:pt x="172" y="55"/>
                    <a:pt x="174" y="57"/>
                    <a:pt x="173" y="60"/>
                  </a:cubicBezTo>
                  <a:cubicBezTo>
                    <a:pt x="173" y="60"/>
                    <a:pt x="173" y="59"/>
                    <a:pt x="173" y="59"/>
                  </a:cubicBezTo>
                  <a:cubicBezTo>
                    <a:pt x="172" y="56"/>
                    <a:pt x="170" y="55"/>
                    <a:pt x="167" y="56"/>
                  </a:cubicBezTo>
                  <a:cubicBezTo>
                    <a:pt x="164" y="56"/>
                    <a:pt x="162" y="59"/>
                    <a:pt x="162" y="61"/>
                  </a:cubicBezTo>
                  <a:cubicBezTo>
                    <a:pt x="163" y="64"/>
                    <a:pt x="164" y="65"/>
                    <a:pt x="166" y="65"/>
                  </a:cubicBezTo>
                  <a:cubicBezTo>
                    <a:pt x="166" y="65"/>
                    <a:pt x="166" y="66"/>
                    <a:pt x="166" y="66"/>
                  </a:cubicBezTo>
                  <a:cubicBezTo>
                    <a:pt x="166" y="66"/>
                    <a:pt x="166" y="66"/>
                    <a:pt x="166" y="66"/>
                  </a:cubicBezTo>
                  <a:cubicBezTo>
                    <a:pt x="167" y="66"/>
                    <a:pt x="167" y="66"/>
                    <a:pt x="168" y="66"/>
                  </a:cubicBezTo>
                  <a:cubicBezTo>
                    <a:pt x="177" y="66"/>
                    <a:pt x="176" y="53"/>
                    <a:pt x="171" y="50"/>
                  </a:cubicBezTo>
                  <a:cubicBezTo>
                    <a:pt x="165" y="47"/>
                    <a:pt x="159" y="48"/>
                    <a:pt x="155" y="52"/>
                  </a:cubicBezTo>
                  <a:cubicBezTo>
                    <a:pt x="150" y="57"/>
                    <a:pt x="149" y="65"/>
                    <a:pt x="152" y="71"/>
                  </a:cubicBezTo>
                  <a:cubicBezTo>
                    <a:pt x="156" y="81"/>
                    <a:pt x="166" y="85"/>
                    <a:pt x="175" y="84"/>
                  </a:cubicBezTo>
                  <a:cubicBezTo>
                    <a:pt x="186" y="83"/>
                    <a:pt x="195" y="75"/>
                    <a:pt x="199" y="67"/>
                  </a:cubicBezTo>
                  <a:cubicBezTo>
                    <a:pt x="209" y="47"/>
                    <a:pt x="198" y="25"/>
                    <a:pt x="183" y="14"/>
                  </a:cubicBezTo>
                  <a:cubicBezTo>
                    <a:pt x="167" y="1"/>
                    <a:pt x="148" y="0"/>
                    <a:pt x="13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8"/>
            <p:cNvSpPr/>
            <p:nvPr/>
          </p:nvSpPr>
          <p:spPr bwMode="auto">
            <a:xfrm>
              <a:off x="4627563" y="1006475"/>
              <a:ext cx="887413" cy="365125"/>
            </a:xfrm>
            <a:custGeom>
              <a:avLst/>
              <a:gdLst>
                <a:gd name="T0" fmla="*/ 78 w 209"/>
                <a:gd name="T1" fmla="*/ 2 h 84"/>
                <a:gd name="T2" fmla="*/ 104 w 209"/>
                <a:gd name="T3" fmla="*/ 10 h 84"/>
                <a:gd name="T4" fmla="*/ 129 w 209"/>
                <a:gd name="T5" fmla="*/ 21 h 84"/>
                <a:gd name="T6" fmla="*/ 167 w 209"/>
                <a:gd name="T7" fmla="*/ 40 h 84"/>
                <a:gd name="T8" fmla="*/ 209 w 209"/>
                <a:gd name="T9" fmla="*/ 44 h 84"/>
                <a:gd name="T10" fmla="*/ 209 w 209"/>
                <a:gd name="T11" fmla="*/ 44 h 84"/>
                <a:gd name="T12" fmla="*/ 188 w 209"/>
                <a:gd name="T13" fmla="*/ 48 h 84"/>
                <a:gd name="T14" fmla="*/ 168 w 209"/>
                <a:gd name="T15" fmla="*/ 46 h 84"/>
                <a:gd name="T16" fmla="*/ 147 w 209"/>
                <a:gd name="T17" fmla="*/ 43 h 84"/>
                <a:gd name="T18" fmla="*/ 126 w 209"/>
                <a:gd name="T19" fmla="*/ 35 h 84"/>
                <a:gd name="T20" fmla="*/ 101 w 209"/>
                <a:gd name="T21" fmla="*/ 21 h 84"/>
                <a:gd name="T22" fmla="*/ 68 w 209"/>
                <a:gd name="T23" fmla="*/ 11 h 84"/>
                <a:gd name="T24" fmla="*/ 55 w 209"/>
                <a:gd name="T25" fmla="*/ 11 h 84"/>
                <a:gd name="T26" fmla="*/ 53 w 209"/>
                <a:gd name="T27" fmla="*/ 11 h 84"/>
                <a:gd name="T28" fmla="*/ 51 w 209"/>
                <a:gd name="T29" fmla="*/ 11 h 84"/>
                <a:gd name="T30" fmla="*/ 42 w 209"/>
                <a:gd name="T31" fmla="*/ 14 h 84"/>
                <a:gd name="T32" fmla="*/ 17 w 209"/>
                <a:gd name="T33" fmla="*/ 33 h 84"/>
                <a:gd name="T34" fmla="*/ 15 w 209"/>
                <a:gd name="T35" fmla="*/ 38 h 84"/>
                <a:gd name="T36" fmla="*/ 14 w 209"/>
                <a:gd name="T37" fmla="*/ 41 h 84"/>
                <a:gd name="T38" fmla="*/ 14 w 209"/>
                <a:gd name="T39" fmla="*/ 42 h 84"/>
                <a:gd name="T40" fmla="*/ 13 w 209"/>
                <a:gd name="T41" fmla="*/ 42 h 84"/>
                <a:gd name="T42" fmla="*/ 12 w 209"/>
                <a:gd name="T43" fmla="*/ 54 h 84"/>
                <a:gd name="T44" fmla="*/ 20 w 209"/>
                <a:gd name="T45" fmla="*/ 73 h 84"/>
                <a:gd name="T46" fmla="*/ 41 w 209"/>
                <a:gd name="T47" fmla="*/ 80 h 84"/>
                <a:gd name="T48" fmla="*/ 56 w 209"/>
                <a:gd name="T49" fmla="*/ 67 h 84"/>
                <a:gd name="T50" fmla="*/ 39 w 209"/>
                <a:gd name="T51" fmla="*/ 53 h 84"/>
                <a:gd name="T52" fmla="*/ 36 w 209"/>
                <a:gd name="T53" fmla="*/ 60 h 84"/>
                <a:gd name="T54" fmla="*/ 37 w 209"/>
                <a:gd name="T55" fmla="*/ 59 h 84"/>
                <a:gd name="T56" fmla="*/ 42 w 209"/>
                <a:gd name="T57" fmla="*/ 55 h 84"/>
                <a:gd name="T58" fmla="*/ 47 w 209"/>
                <a:gd name="T59" fmla="*/ 61 h 84"/>
                <a:gd name="T60" fmla="*/ 44 w 209"/>
                <a:gd name="T61" fmla="*/ 65 h 84"/>
                <a:gd name="T62" fmla="*/ 43 w 209"/>
                <a:gd name="T63" fmla="*/ 65 h 84"/>
                <a:gd name="T64" fmla="*/ 43 w 209"/>
                <a:gd name="T65" fmla="*/ 65 h 84"/>
                <a:gd name="T66" fmla="*/ 42 w 209"/>
                <a:gd name="T67" fmla="*/ 65 h 84"/>
                <a:gd name="T68" fmla="*/ 39 w 209"/>
                <a:gd name="T69" fmla="*/ 49 h 84"/>
                <a:gd name="T70" fmla="*/ 55 w 209"/>
                <a:gd name="T71" fmla="*/ 52 h 84"/>
                <a:gd name="T72" fmla="*/ 58 w 209"/>
                <a:gd name="T73" fmla="*/ 71 h 84"/>
                <a:gd name="T74" fmla="*/ 35 w 209"/>
                <a:gd name="T75" fmla="*/ 84 h 84"/>
                <a:gd name="T76" fmla="*/ 10 w 209"/>
                <a:gd name="T77" fmla="*/ 67 h 84"/>
                <a:gd name="T78" fmla="*/ 26 w 209"/>
                <a:gd name="T79" fmla="*/ 13 h 84"/>
                <a:gd name="T80" fmla="*/ 78 w 209"/>
                <a:gd name="T81" fmla="*/ 2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9" h="84">
                  <a:moveTo>
                    <a:pt x="78" y="2"/>
                  </a:moveTo>
                  <a:cubicBezTo>
                    <a:pt x="88" y="3"/>
                    <a:pt x="96" y="6"/>
                    <a:pt x="104" y="10"/>
                  </a:cubicBezTo>
                  <a:cubicBezTo>
                    <a:pt x="113" y="13"/>
                    <a:pt x="121" y="17"/>
                    <a:pt x="129" y="21"/>
                  </a:cubicBezTo>
                  <a:cubicBezTo>
                    <a:pt x="142" y="27"/>
                    <a:pt x="154" y="35"/>
                    <a:pt x="167" y="40"/>
                  </a:cubicBezTo>
                  <a:cubicBezTo>
                    <a:pt x="180" y="45"/>
                    <a:pt x="196" y="45"/>
                    <a:pt x="209" y="44"/>
                  </a:cubicBezTo>
                  <a:cubicBezTo>
                    <a:pt x="209" y="44"/>
                    <a:pt x="209" y="44"/>
                    <a:pt x="209" y="44"/>
                  </a:cubicBezTo>
                  <a:cubicBezTo>
                    <a:pt x="202" y="46"/>
                    <a:pt x="196" y="47"/>
                    <a:pt x="188" y="48"/>
                  </a:cubicBezTo>
                  <a:cubicBezTo>
                    <a:pt x="181" y="48"/>
                    <a:pt x="175" y="47"/>
                    <a:pt x="168" y="46"/>
                  </a:cubicBezTo>
                  <a:cubicBezTo>
                    <a:pt x="161" y="46"/>
                    <a:pt x="154" y="45"/>
                    <a:pt x="147" y="43"/>
                  </a:cubicBezTo>
                  <a:cubicBezTo>
                    <a:pt x="140" y="41"/>
                    <a:pt x="133" y="38"/>
                    <a:pt x="126" y="35"/>
                  </a:cubicBezTo>
                  <a:cubicBezTo>
                    <a:pt x="118" y="31"/>
                    <a:pt x="111" y="26"/>
                    <a:pt x="101" y="21"/>
                  </a:cubicBezTo>
                  <a:cubicBezTo>
                    <a:pt x="91" y="16"/>
                    <a:pt x="80" y="12"/>
                    <a:pt x="68" y="11"/>
                  </a:cubicBezTo>
                  <a:cubicBezTo>
                    <a:pt x="64" y="10"/>
                    <a:pt x="59" y="10"/>
                    <a:pt x="55" y="11"/>
                  </a:cubicBezTo>
                  <a:cubicBezTo>
                    <a:pt x="54" y="11"/>
                    <a:pt x="54" y="11"/>
                    <a:pt x="53" y="11"/>
                  </a:cubicBezTo>
                  <a:cubicBezTo>
                    <a:pt x="52" y="11"/>
                    <a:pt x="51" y="11"/>
                    <a:pt x="51" y="11"/>
                  </a:cubicBezTo>
                  <a:cubicBezTo>
                    <a:pt x="48" y="12"/>
                    <a:pt x="45" y="13"/>
                    <a:pt x="42" y="14"/>
                  </a:cubicBezTo>
                  <a:cubicBezTo>
                    <a:pt x="32" y="17"/>
                    <a:pt x="23" y="24"/>
                    <a:pt x="17" y="33"/>
                  </a:cubicBezTo>
                  <a:cubicBezTo>
                    <a:pt x="16" y="35"/>
                    <a:pt x="15" y="37"/>
                    <a:pt x="15" y="38"/>
                  </a:cubicBezTo>
                  <a:cubicBezTo>
                    <a:pt x="14" y="39"/>
                    <a:pt x="14" y="40"/>
                    <a:pt x="14" y="41"/>
                  </a:cubicBezTo>
                  <a:cubicBezTo>
                    <a:pt x="14" y="41"/>
                    <a:pt x="14" y="41"/>
                    <a:pt x="14" y="42"/>
                  </a:cubicBezTo>
                  <a:cubicBezTo>
                    <a:pt x="14" y="42"/>
                    <a:pt x="13" y="42"/>
                    <a:pt x="13" y="42"/>
                  </a:cubicBezTo>
                  <a:cubicBezTo>
                    <a:pt x="12" y="46"/>
                    <a:pt x="12" y="50"/>
                    <a:pt x="12" y="54"/>
                  </a:cubicBezTo>
                  <a:cubicBezTo>
                    <a:pt x="13" y="61"/>
                    <a:pt x="15" y="67"/>
                    <a:pt x="20" y="73"/>
                  </a:cubicBezTo>
                  <a:cubicBezTo>
                    <a:pt x="25" y="78"/>
                    <a:pt x="33" y="81"/>
                    <a:pt x="41" y="80"/>
                  </a:cubicBezTo>
                  <a:cubicBezTo>
                    <a:pt x="47" y="79"/>
                    <a:pt x="54" y="74"/>
                    <a:pt x="56" y="67"/>
                  </a:cubicBezTo>
                  <a:cubicBezTo>
                    <a:pt x="58" y="59"/>
                    <a:pt x="47" y="46"/>
                    <a:pt x="39" y="53"/>
                  </a:cubicBezTo>
                  <a:cubicBezTo>
                    <a:pt x="37" y="54"/>
                    <a:pt x="36" y="57"/>
                    <a:pt x="36" y="60"/>
                  </a:cubicBezTo>
                  <a:cubicBezTo>
                    <a:pt x="36" y="59"/>
                    <a:pt x="37" y="59"/>
                    <a:pt x="37" y="59"/>
                  </a:cubicBezTo>
                  <a:cubicBezTo>
                    <a:pt x="38" y="56"/>
                    <a:pt x="40" y="55"/>
                    <a:pt x="42" y="55"/>
                  </a:cubicBezTo>
                  <a:cubicBezTo>
                    <a:pt x="45" y="55"/>
                    <a:pt x="47" y="58"/>
                    <a:pt x="47" y="61"/>
                  </a:cubicBezTo>
                  <a:cubicBezTo>
                    <a:pt x="47" y="63"/>
                    <a:pt x="45" y="65"/>
                    <a:pt x="44" y="65"/>
                  </a:cubicBezTo>
                  <a:cubicBezTo>
                    <a:pt x="43" y="65"/>
                    <a:pt x="43" y="65"/>
                    <a:pt x="43" y="65"/>
                  </a:cubicBezTo>
                  <a:cubicBezTo>
                    <a:pt x="43" y="65"/>
                    <a:pt x="43" y="65"/>
                    <a:pt x="43" y="65"/>
                  </a:cubicBezTo>
                  <a:cubicBezTo>
                    <a:pt x="43" y="65"/>
                    <a:pt x="42" y="66"/>
                    <a:pt x="42" y="65"/>
                  </a:cubicBezTo>
                  <a:cubicBezTo>
                    <a:pt x="32" y="66"/>
                    <a:pt x="34" y="53"/>
                    <a:pt x="39" y="49"/>
                  </a:cubicBezTo>
                  <a:cubicBezTo>
                    <a:pt x="44" y="46"/>
                    <a:pt x="51" y="48"/>
                    <a:pt x="55" y="52"/>
                  </a:cubicBezTo>
                  <a:cubicBezTo>
                    <a:pt x="60" y="57"/>
                    <a:pt x="60" y="65"/>
                    <a:pt x="58" y="71"/>
                  </a:cubicBezTo>
                  <a:cubicBezTo>
                    <a:pt x="54" y="80"/>
                    <a:pt x="44" y="84"/>
                    <a:pt x="35" y="84"/>
                  </a:cubicBezTo>
                  <a:cubicBezTo>
                    <a:pt x="24" y="83"/>
                    <a:pt x="15" y="75"/>
                    <a:pt x="10" y="67"/>
                  </a:cubicBezTo>
                  <a:cubicBezTo>
                    <a:pt x="0" y="47"/>
                    <a:pt x="11" y="24"/>
                    <a:pt x="26" y="13"/>
                  </a:cubicBezTo>
                  <a:cubicBezTo>
                    <a:pt x="42" y="1"/>
                    <a:pt x="61" y="0"/>
                    <a:pt x="7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pic>
        <p:nvPicPr>
          <p:cNvPr id="3" name="Motion - Dabmusic">
            <a:hlinkClick r:id="" action="ppaction://media"/>
            <a:extLst>
              <a:ext uri="{FF2B5EF4-FFF2-40B4-BE49-F238E27FC236}">
                <a16:creationId xmlns:a16="http://schemas.microsoft.com/office/drawing/2014/main" id="{826F3190-4FD9-7555-5059-E486BB5BA69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62587" y="3907261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EB991D-EFC6-21B3-281A-89C63FA427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D9C61A28-D959-DAE3-D0B6-FE1BED555CF2}"/>
              </a:ext>
            </a:extLst>
          </p:cNvPr>
          <p:cNvGrpSpPr/>
          <p:nvPr/>
        </p:nvGrpSpPr>
        <p:grpSpPr>
          <a:xfrm>
            <a:off x="2524834" y="343459"/>
            <a:ext cx="7274256" cy="871187"/>
            <a:chOff x="2647666" y="1027951"/>
            <a:chExt cx="6509982" cy="418195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EBF587E9-F985-D628-9BD0-8D6DB807AF4C}"/>
                </a:ext>
              </a:extLst>
            </p:cNvPr>
            <p:cNvSpPr/>
            <p:nvPr/>
          </p:nvSpPr>
          <p:spPr bwMode="auto">
            <a:xfrm>
              <a:off x="2647666" y="1027951"/>
              <a:ext cx="6509982" cy="418195"/>
            </a:xfrm>
            <a:custGeom>
              <a:avLst/>
              <a:gdLst>
                <a:gd name="T0" fmla="*/ 5609 w 5609"/>
                <a:gd name="T1" fmla="*/ 0 h 456"/>
                <a:gd name="T2" fmla="*/ 0 w 5609"/>
                <a:gd name="T3" fmla="*/ 0 h 456"/>
                <a:gd name="T4" fmla="*/ 278 w 5609"/>
                <a:gd name="T5" fmla="*/ 228 h 456"/>
                <a:gd name="T6" fmla="*/ 0 w 5609"/>
                <a:gd name="T7" fmla="*/ 456 h 456"/>
                <a:gd name="T8" fmla="*/ 5609 w 5609"/>
                <a:gd name="T9" fmla="*/ 456 h 456"/>
                <a:gd name="T10" fmla="*/ 5331 w 5609"/>
                <a:gd name="T11" fmla="*/ 228 h 456"/>
                <a:gd name="T12" fmla="*/ 5609 w 5609"/>
                <a:gd name="T13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09" h="456">
                  <a:moveTo>
                    <a:pt x="5609" y="0"/>
                  </a:moveTo>
                  <a:lnTo>
                    <a:pt x="0" y="0"/>
                  </a:lnTo>
                  <a:lnTo>
                    <a:pt x="278" y="228"/>
                  </a:lnTo>
                  <a:lnTo>
                    <a:pt x="0" y="456"/>
                  </a:lnTo>
                  <a:lnTo>
                    <a:pt x="5609" y="456"/>
                  </a:lnTo>
                  <a:lnTo>
                    <a:pt x="5331" y="228"/>
                  </a:lnTo>
                  <a:lnTo>
                    <a:pt x="560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7" name="Text Box 43">
              <a:extLst>
                <a:ext uri="{FF2B5EF4-FFF2-40B4-BE49-F238E27FC236}">
                  <a16:creationId xmlns:a16="http://schemas.microsoft.com/office/drawing/2014/main" id="{962C06B8-4A17-90A0-9511-760F3D2E309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34269" y="1073811"/>
              <a:ext cx="5854889" cy="3102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defTabSz="1217930">
                <a:defRPr/>
              </a:pPr>
              <a:r>
                <a:rPr lang="fa-IR" altLang="zh-CN" sz="3600" kern="0" dirty="0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2  Titr" panose="00000700000000000000" pitchFamily="2" charset="-78"/>
                </a:rPr>
                <a:t>گرامیداشت هفتـه نیـروی انتظامی</a:t>
              </a:r>
              <a:endParaRPr lang="en-US" altLang="zh-CN" sz="3600" kern="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2  Titr" panose="00000700000000000000" pitchFamily="2" charset="-78"/>
              </a:endParaRPr>
            </a:p>
          </p:txBody>
        </p: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9DF92BE7-003D-C427-7543-B4FDD48945F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2548" y="1370391"/>
            <a:ext cx="3644596" cy="242945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402C2A1-D8DF-993E-EE35-B129D128BF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0528" y="1370390"/>
            <a:ext cx="3644596" cy="242945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163DF28-299B-9E88-D288-DF1A51A448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508" y="1370389"/>
            <a:ext cx="3644596" cy="242945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34F318F-662B-8262-EC2B-CA3AE7AD67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6196" y="3936322"/>
            <a:ext cx="3644596" cy="242945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74509F8-E383-14E2-9B4A-ADC52186CF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6880" y="3936321"/>
            <a:ext cx="3644596" cy="242945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9C8D93C-C3B5-2409-38DB-08DEF443ABF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860" y="3936320"/>
            <a:ext cx="3644596" cy="242945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12416228"/>
      </p:ext>
    </p:extLst>
  </p:cSld>
  <p:clrMapOvr>
    <a:masterClrMapping/>
  </p:clrMapOvr>
  <p:transition spd="slow"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F5527C-70A1-BB4F-4D71-EDFFA3AAB1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52CEFC1-EA0A-F597-CFF9-34B51B0F16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1535" y="795099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BA199BA4-53D3-1874-CC3A-7FC1A83A5755}"/>
              </a:ext>
            </a:extLst>
          </p:cNvPr>
          <p:cNvGrpSpPr/>
          <p:nvPr/>
        </p:nvGrpSpPr>
        <p:grpSpPr>
          <a:xfrm rot="5400000">
            <a:off x="8390733" y="2982604"/>
            <a:ext cx="5776418" cy="892793"/>
            <a:chOff x="2647666" y="1027951"/>
            <a:chExt cx="6509982" cy="418195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0C8D0AC7-03D3-85F8-648F-3122C6C2CD8B}"/>
                </a:ext>
              </a:extLst>
            </p:cNvPr>
            <p:cNvSpPr/>
            <p:nvPr/>
          </p:nvSpPr>
          <p:spPr bwMode="auto">
            <a:xfrm>
              <a:off x="2647666" y="1027951"/>
              <a:ext cx="6509982" cy="418195"/>
            </a:xfrm>
            <a:custGeom>
              <a:avLst/>
              <a:gdLst>
                <a:gd name="T0" fmla="*/ 5609 w 5609"/>
                <a:gd name="T1" fmla="*/ 0 h 456"/>
                <a:gd name="T2" fmla="*/ 0 w 5609"/>
                <a:gd name="T3" fmla="*/ 0 h 456"/>
                <a:gd name="T4" fmla="*/ 278 w 5609"/>
                <a:gd name="T5" fmla="*/ 228 h 456"/>
                <a:gd name="T6" fmla="*/ 0 w 5609"/>
                <a:gd name="T7" fmla="*/ 456 h 456"/>
                <a:gd name="T8" fmla="*/ 5609 w 5609"/>
                <a:gd name="T9" fmla="*/ 456 h 456"/>
                <a:gd name="T10" fmla="*/ 5331 w 5609"/>
                <a:gd name="T11" fmla="*/ 228 h 456"/>
                <a:gd name="T12" fmla="*/ 5609 w 5609"/>
                <a:gd name="T13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09" h="456">
                  <a:moveTo>
                    <a:pt x="5609" y="0"/>
                  </a:moveTo>
                  <a:lnTo>
                    <a:pt x="0" y="0"/>
                  </a:lnTo>
                  <a:lnTo>
                    <a:pt x="278" y="228"/>
                  </a:lnTo>
                  <a:lnTo>
                    <a:pt x="0" y="456"/>
                  </a:lnTo>
                  <a:lnTo>
                    <a:pt x="5609" y="456"/>
                  </a:lnTo>
                  <a:lnTo>
                    <a:pt x="5331" y="228"/>
                  </a:lnTo>
                  <a:lnTo>
                    <a:pt x="5609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7" name="Text Box 43">
              <a:extLst>
                <a:ext uri="{FF2B5EF4-FFF2-40B4-BE49-F238E27FC236}">
                  <a16:creationId xmlns:a16="http://schemas.microsoft.com/office/drawing/2014/main" id="{FBAB9E4E-9207-8A70-D0F5-C52F8FD0D07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34269" y="1073811"/>
              <a:ext cx="5854889" cy="3102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defTabSz="1217930">
                <a:defRPr/>
              </a:pPr>
              <a:r>
                <a:rPr lang="fa-IR" altLang="zh-CN" sz="3600" kern="0" dirty="0">
                  <a:solidFill>
                    <a:srgbClr val="0020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2  Titr" panose="00000700000000000000" pitchFamily="2" charset="-78"/>
                </a:rPr>
                <a:t>گرامی داشت هفته ملی کودک</a:t>
              </a:r>
              <a:endParaRPr lang="en-US" altLang="zh-CN" sz="3600" kern="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2  Titr" panose="00000700000000000000" pitchFamily="2" charset="-78"/>
              </a:endParaRP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682A9CCE-4579-F5F1-44B9-03B19BC61A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488" y="767803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F15FB68-6A3C-F88F-6A10-6FC5FFC762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1535" y="3683309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B820F36-64BD-5D0B-4884-195E5639D2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488" y="3656013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20157298"/>
      </p:ext>
    </p:extLst>
  </p:cSld>
  <p:clrMapOvr>
    <a:masterClrMapping/>
  </p:clrMapOvr>
  <p:transition spd="slow"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0360FF-6D08-0939-1906-7E5CF4C9B2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C1191E2-F63A-A329-CED5-4455150588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3927" y="795099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FC265710-95CE-DE03-212B-812427F3A119}"/>
              </a:ext>
            </a:extLst>
          </p:cNvPr>
          <p:cNvGrpSpPr/>
          <p:nvPr/>
        </p:nvGrpSpPr>
        <p:grpSpPr>
          <a:xfrm rot="5400000">
            <a:off x="-2090774" y="2982605"/>
            <a:ext cx="5776418" cy="892792"/>
            <a:chOff x="2647666" y="1027951"/>
            <a:chExt cx="6509982" cy="418195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631AD1A0-6D71-9CC1-69A2-311E58559306}"/>
                </a:ext>
              </a:extLst>
            </p:cNvPr>
            <p:cNvSpPr/>
            <p:nvPr/>
          </p:nvSpPr>
          <p:spPr bwMode="auto">
            <a:xfrm>
              <a:off x="2647666" y="1027951"/>
              <a:ext cx="6509982" cy="418195"/>
            </a:xfrm>
            <a:custGeom>
              <a:avLst/>
              <a:gdLst>
                <a:gd name="T0" fmla="*/ 5609 w 5609"/>
                <a:gd name="T1" fmla="*/ 0 h 456"/>
                <a:gd name="T2" fmla="*/ 0 w 5609"/>
                <a:gd name="T3" fmla="*/ 0 h 456"/>
                <a:gd name="T4" fmla="*/ 278 w 5609"/>
                <a:gd name="T5" fmla="*/ 228 h 456"/>
                <a:gd name="T6" fmla="*/ 0 w 5609"/>
                <a:gd name="T7" fmla="*/ 456 h 456"/>
                <a:gd name="T8" fmla="*/ 5609 w 5609"/>
                <a:gd name="T9" fmla="*/ 456 h 456"/>
                <a:gd name="T10" fmla="*/ 5331 w 5609"/>
                <a:gd name="T11" fmla="*/ 228 h 456"/>
                <a:gd name="T12" fmla="*/ 5609 w 5609"/>
                <a:gd name="T13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09" h="456">
                  <a:moveTo>
                    <a:pt x="5609" y="0"/>
                  </a:moveTo>
                  <a:lnTo>
                    <a:pt x="0" y="0"/>
                  </a:lnTo>
                  <a:lnTo>
                    <a:pt x="278" y="228"/>
                  </a:lnTo>
                  <a:lnTo>
                    <a:pt x="0" y="456"/>
                  </a:lnTo>
                  <a:lnTo>
                    <a:pt x="5609" y="456"/>
                  </a:lnTo>
                  <a:lnTo>
                    <a:pt x="5331" y="228"/>
                  </a:lnTo>
                  <a:lnTo>
                    <a:pt x="560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7" name="Text Box 43">
              <a:extLst>
                <a:ext uri="{FF2B5EF4-FFF2-40B4-BE49-F238E27FC236}">
                  <a16:creationId xmlns:a16="http://schemas.microsoft.com/office/drawing/2014/main" id="{B5ED4552-4E15-3293-CBD4-EDFB1A4C824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34267" y="1120814"/>
              <a:ext cx="5854889" cy="216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defTabSz="1217930">
                <a:defRPr/>
              </a:pPr>
              <a:r>
                <a:rPr lang="fa-IR" altLang="zh-CN" sz="2400" kern="0" dirty="0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2  Titr" panose="00000700000000000000" pitchFamily="2" charset="-78"/>
                </a:rPr>
                <a:t>برگزاری جشن ولادت امام حسن عسکری (ع)</a:t>
              </a:r>
              <a:endParaRPr lang="en-US" altLang="zh-CN" sz="2400" kern="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2  Titr" panose="00000700000000000000" pitchFamily="2" charset="-78"/>
              </a:endParaRP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D3251215-D313-D459-339B-C7A6940C5B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0487" y="767803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52BF6EC-9B2A-7A21-F7CC-2C17FF89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3927" y="3683309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B08E2CF-7CB1-9DC4-80B7-BF7CE3D82A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0487" y="3656013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24817662"/>
      </p:ext>
    </p:extLst>
  </p:cSld>
  <p:clrMapOvr>
    <a:masterClrMapping/>
  </p:clrMapOvr>
  <p:transition spd="slow"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42351D-7449-5689-57FA-579627E040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27F2AC3-F101-B724-2564-567EEAEE50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7824" y="2211089"/>
            <a:ext cx="5517515" cy="3677920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D726B8C-883C-040E-0D91-88C2F6AA5D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734" y="2211089"/>
            <a:ext cx="5517515" cy="3677920"/>
          </a:xfrm>
          <a:prstGeom prst="rect">
            <a:avLst/>
          </a:prstGeom>
          <a:ln w="28575">
            <a:solidFill>
              <a:srgbClr val="00206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D1D59F77-050E-AF32-DA48-55968B601810}"/>
              </a:ext>
            </a:extLst>
          </p:cNvPr>
          <p:cNvGrpSpPr/>
          <p:nvPr/>
        </p:nvGrpSpPr>
        <p:grpSpPr>
          <a:xfrm>
            <a:off x="2524834" y="1162329"/>
            <a:ext cx="7274256" cy="871187"/>
            <a:chOff x="2647666" y="1027951"/>
            <a:chExt cx="6509982" cy="418195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CD5C1E4B-B9BD-CD05-E636-D143BC4CFCC2}"/>
                </a:ext>
              </a:extLst>
            </p:cNvPr>
            <p:cNvSpPr/>
            <p:nvPr/>
          </p:nvSpPr>
          <p:spPr bwMode="auto">
            <a:xfrm>
              <a:off x="2647666" y="1027951"/>
              <a:ext cx="6509982" cy="418195"/>
            </a:xfrm>
            <a:custGeom>
              <a:avLst/>
              <a:gdLst>
                <a:gd name="T0" fmla="*/ 5609 w 5609"/>
                <a:gd name="T1" fmla="*/ 0 h 456"/>
                <a:gd name="T2" fmla="*/ 0 w 5609"/>
                <a:gd name="T3" fmla="*/ 0 h 456"/>
                <a:gd name="T4" fmla="*/ 278 w 5609"/>
                <a:gd name="T5" fmla="*/ 228 h 456"/>
                <a:gd name="T6" fmla="*/ 0 w 5609"/>
                <a:gd name="T7" fmla="*/ 456 h 456"/>
                <a:gd name="T8" fmla="*/ 5609 w 5609"/>
                <a:gd name="T9" fmla="*/ 456 h 456"/>
                <a:gd name="T10" fmla="*/ 5331 w 5609"/>
                <a:gd name="T11" fmla="*/ 228 h 456"/>
                <a:gd name="T12" fmla="*/ 5609 w 5609"/>
                <a:gd name="T13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09" h="456">
                  <a:moveTo>
                    <a:pt x="5609" y="0"/>
                  </a:moveTo>
                  <a:lnTo>
                    <a:pt x="0" y="0"/>
                  </a:lnTo>
                  <a:lnTo>
                    <a:pt x="278" y="228"/>
                  </a:lnTo>
                  <a:lnTo>
                    <a:pt x="0" y="456"/>
                  </a:lnTo>
                  <a:lnTo>
                    <a:pt x="5609" y="456"/>
                  </a:lnTo>
                  <a:lnTo>
                    <a:pt x="5331" y="228"/>
                  </a:lnTo>
                  <a:lnTo>
                    <a:pt x="5609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7" name="Text Box 43">
              <a:extLst>
                <a:ext uri="{FF2B5EF4-FFF2-40B4-BE49-F238E27FC236}">
                  <a16:creationId xmlns:a16="http://schemas.microsoft.com/office/drawing/2014/main" id="{A879534D-F928-D2C7-87E3-6C61609C506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34269" y="1073811"/>
              <a:ext cx="5854889" cy="3102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defTabSz="1217930">
                <a:defRPr/>
              </a:pPr>
              <a:r>
                <a:rPr lang="fa-IR" altLang="zh-CN" sz="3600" kern="0" dirty="0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2  Titr" panose="00000700000000000000" pitchFamily="2" charset="-78"/>
                </a:rPr>
                <a:t>گرامیداشت رحلت حضرت معصومه (س)</a:t>
              </a:r>
              <a:endParaRPr lang="en-US" altLang="zh-CN" sz="3600" kern="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2  Titr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08464523"/>
      </p:ext>
    </p:extLst>
  </p:cSld>
  <p:clrMapOvr>
    <a:masterClrMapping/>
  </p:clrMapOvr>
  <p:transition spd="slow"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80F554-AB98-65A4-D2FD-4052826A75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B8C3DA8E-D4A6-BCF9-620D-92E7BC2AB8FC}"/>
              </a:ext>
            </a:extLst>
          </p:cNvPr>
          <p:cNvGrpSpPr/>
          <p:nvPr/>
        </p:nvGrpSpPr>
        <p:grpSpPr>
          <a:xfrm>
            <a:off x="2524834" y="343459"/>
            <a:ext cx="7274256" cy="871187"/>
            <a:chOff x="2647666" y="1027951"/>
            <a:chExt cx="6509982" cy="418195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B0E73D0D-40ED-6370-7043-497A8E51904F}"/>
                </a:ext>
              </a:extLst>
            </p:cNvPr>
            <p:cNvSpPr/>
            <p:nvPr/>
          </p:nvSpPr>
          <p:spPr bwMode="auto">
            <a:xfrm>
              <a:off x="2647666" y="1027951"/>
              <a:ext cx="6509982" cy="418195"/>
            </a:xfrm>
            <a:custGeom>
              <a:avLst/>
              <a:gdLst>
                <a:gd name="T0" fmla="*/ 5609 w 5609"/>
                <a:gd name="T1" fmla="*/ 0 h 456"/>
                <a:gd name="T2" fmla="*/ 0 w 5609"/>
                <a:gd name="T3" fmla="*/ 0 h 456"/>
                <a:gd name="T4" fmla="*/ 278 w 5609"/>
                <a:gd name="T5" fmla="*/ 228 h 456"/>
                <a:gd name="T6" fmla="*/ 0 w 5609"/>
                <a:gd name="T7" fmla="*/ 456 h 456"/>
                <a:gd name="T8" fmla="*/ 5609 w 5609"/>
                <a:gd name="T9" fmla="*/ 456 h 456"/>
                <a:gd name="T10" fmla="*/ 5331 w 5609"/>
                <a:gd name="T11" fmla="*/ 228 h 456"/>
                <a:gd name="T12" fmla="*/ 5609 w 5609"/>
                <a:gd name="T13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09" h="456">
                  <a:moveTo>
                    <a:pt x="5609" y="0"/>
                  </a:moveTo>
                  <a:lnTo>
                    <a:pt x="0" y="0"/>
                  </a:lnTo>
                  <a:lnTo>
                    <a:pt x="278" y="228"/>
                  </a:lnTo>
                  <a:lnTo>
                    <a:pt x="0" y="456"/>
                  </a:lnTo>
                  <a:lnTo>
                    <a:pt x="5609" y="456"/>
                  </a:lnTo>
                  <a:lnTo>
                    <a:pt x="5331" y="228"/>
                  </a:lnTo>
                  <a:lnTo>
                    <a:pt x="5609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7" name="Text Box 43">
              <a:extLst>
                <a:ext uri="{FF2B5EF4-FFF2-40B4-BE49-F238E27FC236}">
                  <a16:creationId xmlns:a16="http://schemas.microsoft.com/office/drawing/2014/main" id="{8B6E57F4-3149-CCB0-A209-CA677A8B0EB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34269" y="1073811"/>
              <a:ext cx="5854889" cy="3102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defTabSz="1217930">
                <a:defRPr/>
              </a:pPr>
              <a:r>
                <a:rPr lang="fa-IR" altLang="zh-CN" sz="3600" kern="0" dirty="0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2  Titr" panose="00000700000000000000" pitchFamily="2" charset="-78"/>
                </a:rPr>
                <a:t>گرامیداشت هفته بهداشت روان</a:t>
              </a:r>
              <a:endParaRPr lang="en-US" altLang="zh-CN" sz="3600" kern="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2  Titr" panose="00000700000000000000" pitchFamily="2" charset="-78"/>
              </a:endParaRPr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0DC413E7-5107-3808-D421-A19257DD4C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5124" y="1368063"/>
            <a:ext cx="3794905" cy="2529645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5320866-4BF8-5CDF-0A7B-BEBEA8AB19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7515" y="4010179"/>
            <a:ext cx="3794905" cy="2529645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87D0E7B-ACCA-8BE4-6A2E-BAC900FABD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22" y="1354414"/>
            <a:ext cx="3794905" cy="2529645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69748463"/>
      </p:ext>
    </p:extLst>
  </p:cSld>
  <p:clrMapOvr>
    <a:masterClrMapping/>
  </p:clrMapOvr>
  <p:transition spd="slow"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D2A373-0140-CB30-EFBB-05C38AF8BE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6ADD1D6-DBCA-F74C-E523-6164FFB996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1535" y="795099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774069FC-CD66-7DCD-280D-541D88DDE37C}"/>
              </a:ext>
            </a:extLst>
          </p:cNvPr>
          <p:cNvGrpSpPr/>
          <p:nvPr/>
        </p:nvGrpSpPr>
        <p:grpSpPr>
          <a:xfrm rot="5400000">
            <a:off x="8390733" y="2982604"/>
            <a:ext cx="5776418" cy="892793"/>
            <a:chOff x="2647666" y="1027951"/>
            <a:chExt cx="6509982" cy="418195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00DAB33A-A4A5-A110-2BC2-00FDB5ED1405}"/>
                </a:ext>
              </a:extLst>
            </p:cNvPr>
            <p:cNvSpPr/>
            <p:nvPr/>
          </p:nvSpPr>
          <p:spPr bwMode="auto">
            <a:xfrm>
              <a:off x="2647666" y="1027951"/>
              <a:ext cx="6509982" cy="418195"/>
            </a:xfrm>
            <a:custGeom>
              <a:avLst/>
              <a:gdLst>
                <a:gd name="T0" fmla="*/ 5609 w 5609"/>
                <a:gd name="T1" fmla="*/ 0 h 456"/>
                <a:gd name="T2" fmla="*/ 0 w 5609"/>
                <a:gd name="T3" fmla="*/ 0 h 456"/>
                <a:gd name="T4" fmla="*/ 278 w 5609"/>
                <a:gd name="T5" fmla="*/ 228 h 456"/>
                <a:gd name="T6" fmla="*/ 0 w 5609"/>
                <a:gd name="T7" fmla="*/ 456 h 456"/>
                <a:gd name="T8" fmla="*/ 5609 w 5609"/>
                <a:gd name="T9" fmla="*/ 456 h 456"/>
                <a:gd name="T10" fmla="*/ 5331 w 5609"/>
                <a:gd name="T11" fmla="*/ 228 h 456"/>
                <a:gd name="T12" fmla="*/ 5609 w 5609"/>
                <a:gd name="T13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09" h="456">
                  <a:moveTo>
                    <a:pt x="5609" y="0"/>
                  </a:moveTo>
                  <a:lnTo>
                    <a:pt x="0" y="0"/>
                  </a:lnTo>
                  <a:lnTo>
                    <a:pt x="278" y="228"/>
                  </a:lnTo>
                  <a:lnTo>
                    <a:pt x="0" y="456"/>
                  </a:lnTo>
                  <a:lnTo>
                    <a:pt x="5609" y="456"/>
                  </a:lnTo>
                  <a:lnTo>
                    <a:pt x="5331" y="228"/>
                  </a:lnTo>
                  <a:lnTo>
                    <a:pt x="5609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7" name="Text Box 43">
              <a:extLst>
                <a:ext uri="{FF2B5EF4-FFF2-40B4-BE49-F238E27FC236}">
                  <a16:creationId xmlns:a16="http://schemas.microsoft.com/office/drawing/2014/main" id="{6D5CD7FD-F60E-C10A-5EB3-E3BCF43D830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34269" y="1073811"/>
              <a:ext cx="5854889" cy="3102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defTabSz="1217930">
                <a:defRPr/>
              </a:pPr>
              <a:r>
                <a:rPr lang="fa-IR" altLang="zh-CN" sz="3600" kern="0" dirty="0">
                  <a:solidFill>
                    <a:srgbClr val="0020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2  Titr" panose="00000700000000000000" pitchFamily="2" charset="-78"/>
                </a:rPr>
                <a:t>هفته پیوند انجمن اولیا و مربیان</a:t>
              </a:r>
              <a:endParaRPr lang="en-US" altLang="zh-CN" sz="3600" kern="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2  Titr" panose="00000700000000000000" pitchFamily="2" charset="-78"/>
              </a:endParaRP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A290A412-5C1B-B240-420F-A6461718A5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488" y="767803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46BEA4F-5ECA-4E4A-6823-C34BD61357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1535" y="3683309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77F770B-1978-3BD9-59F6-58F9A8A1CBB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488" y="3656013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03655841"/>
      </p:ext>
    </p:extLst>
  </p:cSld>
  <p:clrMapOvr>
    <a:masterClrMapping/>
  </p:clrMapOvr>
  <p:transition spd="slow"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32988F-7392-6E42-794D-83571E4C7C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3AC6AD9-566C-A7BA-EF37-E92DE4C92F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7824" y="2211089"/>
            <a:ext cx="5517515" cy="3677920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E531BC8-0141-BB38-FE2B-A0FC8E4C1D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734" y="2211089"/>
            <a:ext cx="5517515" cy="3677920"/>
          </a:xfrm>
          <a:prstGeom prst="rect">
            <a:avLst/>
          </a:prstGeom>
          <a:ln w="28575">
            <a:solidFill>
              <a:srgbClr val="00206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71530FAD-C5BD-32FF-DF6D-228E6B8DF963}"/>
              </a:ext>
            </a:extLst>
          </p:cNvPr>
          <p:cNvGrpSpPr/>
          <p:nvPr/>
        </p:nvGrpSpPr>
        <p:grpSpPr>
          <a:xfrm>
            <a:off x="2524834" y="1162329"/>
            <a:ext cx="7274256" cy="871187"/>
            <a:chOff x="2647666" y="1027951"/>
            <a:chExt cx="6509982" cy="418195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1F21BB48-2DAC-E843-B965-49A3067351B4}"/>
                </a:ext>
              </a:extLst>
            </p:cNvPr>
            <p:cNvSpPr/>
            <p:nvPr/>
          </p:nvSpPr>
          <p:spPr bwMode="auto">
            <a:xfrm>
              <a:off x="2647666" y="1027951"/>
              <a:ext cx="6509982" cy="418195"/>
            </a:xfrm>
            <a:custGeom>
              <a:avLst/>
              <a:gdLst>
                <a:gd name="T0" fmla="*/ 5609 w 5609"/>
                <a:gd name="T1" fmla="*/ 0 h 456"/>
                <a:gd name="T2" fmla="*/ 0 w 5609"/>
                <a:gd name="T3" fmla="*/ 0 h 456"/>
                <a:gd name="T4" fmla="*/ 278 w 5609"/>
                <a:gd name="T5" fmla="*/ 228 h 456"/>
                <a:gd name="T6" fmla="*/ 0 w 5609"/>
                <a:gd name="T7" fmla="*/ 456 h 456"/>
                <a:gd name="T8" fmla="*/ 5609 w 5609"/>
                <a:gd name="T9" fmla="*/ 456 h 456"/>
                <a:gd name="T10" fmla="*/ 5331 w 5609"/>
                <a:gd name="T11" fmla="*/ 228 h 456"/>
                <a:gd name="T12" fmla="*/ 5609 w 5609"/>
                <a:gd name="T13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09" h="456">
                  <a:moveTo>
                    <a:pt x="5609" y="0"/>
                  </a:moveTo>
                  <a:lnTo>
                    <a:pt x="0" y="0"/>
                  </a:lnTo>
                  <a:lnTo>
                    <a:pt x="278" y="228"/>
                  </a:lnTo>
                  <a:lnTo>
                    <a:pt x="0" y="456"/>
                  </a:lnTo>
                  <a:lnTo>
                    <a:pt x="5609" y="456"/>
                  </a:lnTo>
                  <a:lnTo>
                    <a:pt x="5331" y="228"/>
                  </a:lnTo>
                  <a:lnTo>
                    <a:pt x="5609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7" name="Text Box 43">
              <a:extLst>
                <a:ext uri="{FF2B5EF4-FFF2-40B4-BE49-F238E27FC236}">
                  <a16:creationId xmlns:a16="http://schemas.microsoft.com/office/drawing/2014/main" id="{0162F7C9-CDCC-030E-8A09-69FC8F95580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34269" y="1073811"/>
              <a:ext cx="5854889" cy="3102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defTabSz="1217930">
                <a:defRPr/>
              </a:pPr>
              <a:r>
                <a:rPr lang="fa-IR" altLang="zh-CN" sz="3600" kern="0" dirty="0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2  Titr" panose="00000700000000000000" pitchFamily="2" charset="-78"/>
                </a:rPr>
                <a:t>گرامی داشت روز جهـانی غـذا</a:t>
              </a:r>
              <a:endParaRPr lang="en-US" altLang="zh-CN" sz="3600" kern="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2  Titr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82153739"/>
      </p:ext>
    </p:extLst>
  </p:cSld>
  <p:clrMapOvr>
    <a:masterClrMapping/>
  </p:clrMapOvr>
  <p:transition spd="slow"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27E9A2-2E6F-4C20-9D57-D88D4ADEC7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793BD0B-5B1F-F92C-7A74-913E2DC9A8B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3927" y="795099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F66A3D4B-BB28-462D-3660-E55B930F355E}"/>
              </a:ext>
            </a:extLst>
          </p:cNvPr>
          <p:cNvGrpSpPr/>
          <p:nvPr/>
        </p:nvGrpSpPr>
        <p:grpSpPr>
          <a:xfrm rot="5400000">
            <a:off x="-2090774" y="2982605"/>
            <a:ext cx="5776418" cy="892792"/>
            <a:chOff x="2647666" y="1027951"/>
            <a:chExt cx="6509982" cy="418195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111CDEA2-FF67-3E31-83D6-20BA184ABB14}"/>
                </a:ext>
              </a:extLst>
            </p:cNvPr>
            <p:cNvSpPr/>
            <p:nvPr/>
          </p:nvSpPr>
          <p:spPr bwMode="auto">
            <a:xfrm>
              <a:off x="2647666" y="1027951"/>
              <a:ext cx="6509982" cy="418195"/>
            </a:xfrm>
            <a:custGeom>
              <a:avLst/>
              <a:gdLst>
                <a:gd name="T0" fmla="*/ 5609 w 5609"/>
                <a:gd name="T1" fmla="*/ 0 h 456"/>
                <a:gd name="T2" fmla="*/ 0 w 5609"/>
                <a:gd name="T3" fmla="*/ 0 h 456"/>
                <a:gd name="T4" fmla="*/ 278 w 5609"/>
                <a:gd name="T5" fmla="*/ 228 h 456"/>
                <a:gd name="T6" fmla="*/ 0 w 5609"/>
                <a:gd name="T7" fmla="*/ 456 h 456"/>
                <a:gd name="T8" fmla="*/ 5609 w 5609"/>
                <a:gd name="T9" fmla="*/ 456 h 456"/>
                <a:gd name="T10" fmla="*/ 5331 w 5609"/>
                <a:gd name="T11" fmla="*/ 228 h 456"/>
                <a:gd name="T12" fmla="*/ 5609 w 5609"/>
                <a:gd name="T13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09" h="456">
                  <a:moveTo>
                    <a:pt x="5609" y="0"/>
                  </a:moveTo>
                  <a:lnTo>
                    <a:pt x="0" y="0"/>
                  </a:lnTo>
                  <a:lnTo>
                    <a:pt x="278" y="228"/>
                  </a:lnTo>
                  <a:lnTo>
                    <a:pt x="0" y="456"/>
                  </a:lnTo>
                  <a:lnTo>
                    <a:pt x="5609" y="456"/>
                  </a:lnTo>
                  <a:lnTo>
                    <a:pt x="5331" y="228"/>
                  </a:lnTo>
                  <a:lnTo>
                    <a:pt x="560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7" name="Text Box 43">
              <a:extLst>
                <a:ext uri="{FF2B5EF4-FFF2-40B4-BE49-F238E27FC236}">
                  <a16:creationId xmlns:a16="http://schemas.microsoft.com/office/drawing/2014/main" id="{DABD79B6-227B-B84F-DD0B-38E68E3BE51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34268" y="1077565"/>
              <a:ext cx="5854889" cy="3027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defTabSz="1217930">
                <a:defRPr/>
              </a:pPr>
              <a:r>
                <a:rPr lang="fa-IR" altLang="zh-CN" sz="3600" kern="0" dirty="0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2  Titr" panose="00000700000000000000" pitchFamily="2" charset="-78"/>
                </a:rPr>
                <a:t>گرامیداشت هفته تربیت بدنی</a:t>
              </a:r>
              <a:endParaRPr lang="en-US" altLang="zh-CN" sz="3600" kern="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2  Titr" panose="00000700000000000000" pitchFamily="2" charset="-78"/>
              </a:endParaRP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10C43B5A-53E1-0D04-4C44-020DDD91D2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0487" y="767803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3E8975B-742A-E85C-650E-9C25E2B7F80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3927" y="3683309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CE4B151-2646-5ABC-9CBD-F2784CB8A3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0487" y="3656013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87843909"/>
      </p:ext>
    </p:extLst>
  </p:cSld>
  <p:clrMapOvr>
    <a:masterClrMapping/>
  </p:clrMapOvr>
  <p:transition spd="slow"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8D166A-1102-9272-68D3-545E766256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5E291B6-A9EC-969C-996D-F0111DB251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1535" y="795099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222494A8-8C12-2C6B-4C7A-CE024F047939}"/>
              </a:ext>
            </a:extLst>
          </p:cNvPr>
          <p:cNvGrpSpPr/>
          <p:nvPr/>
        </p:nvGrpSpPr>
        <p:grpSpPr>
          <a:xfrm rot="5400000">
            <a:off x="8390733" y="2982604"/>
            <a:ext cx="5776418" cy="892793"/>
            <a:chOff x="2647666" y="1027951"/>
            <a:chExt cx="6509982" cy="418195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03275AC7-CD42-B009-D7BF-86453CA12E77}"/>
                </a:ext>
              </a:extLst>
            </p:cNvPr>
            <p:cNvSpPr/>
            <p:nvPr/>
          </p:nvSpPr>
          <p:spPr bwMode="auto">
            <a:xfrm>
              <a:off x="2647666" y="1027951"/>
              <a:ext cx="6509982" cy="418195"/>
            </a:xfrm>
            <a:custGeom>
              <a:avLst/>
              <a:gdLst>
                <a:gd name="T0" fmla="*/ 5609 w 5609"/>
                <a:gd name="T1" fmla="*/ 0 h 456"/>
                <a:gd name="T2" fmla="*/ 0 w 5609"/>
                <a:gd name="T3" fmla="*/ 0 h 456"/>
                <a:gd name="T4" fmla="*/ 278 w 5609"/>
                <a:gd name="T5" fmla="*/ 228 h 456"/>
                <a:gd name="T6" fmla="*/ 0 w 5609"/>
                <a:gd name="T7" fmla="*/ 456 h 456"/>
                <a:gd name="T8" fmla="*/ 5609 w 5609"/>
                <a:gd name="T9" fmla="*/ 456 h 456"/>
                <a:gd name="T10" fmla="*/ 5331 w 5609"/>
                <a:gd name="T11" fmla="*/ 228 h 456"/>
                <a:gd name="T12" fmla="*/ 5609 w 5609"/>
                <a:gd name="T13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09" h="456">
                  <a:moveTo>
                    <a:pt x="5609" y="0"/>
                  </a:moveTo>
                  <a:lnTo>
                    <a:pt x="0" y="0"/>
                  </a:lnTo>
                  <a:lnTo>
                    <a:pt x="278" y="228"/>
                  </a:lnTo>
                  <a:lnTo>
                    <a:pt x="0" y="456"/>
                  </a:lnTo>
                  <a:lnTo>
                    <a:pt x="5609" y="456"/>
                  </a:lnTo>
                  <a:lnTo>
                    <a:pt x="5331" y="228"/>
                  </a:lnTo>
                  <a:lnTo>
                    <a:pt x="5609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7" name="Text Box 43">
              <a:extLst>
                <a:ext uri="{FF2B5EF4-FFF2-40B4-BE49-F238E27FC236}">
                  <a16:creationId xmlns:a16="http://schemas.microsoft.com/office/drawing/2014/main" id="{80815245-83D2-A240-3AFA-CA1F4DF6441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34269" y="1073811"/>
              <a:ext cx="5854889" cy="3102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defTabSz="1217930">
                <a:defRPr/>
              </a:pPr>
              <a:r>
                <a:rPr lang="fa-IR" altLang="zh-CN" sz="3600" kern="0" dirty="0">
                  <a:solidFill>
                    <a:srgbClr val="0020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2  Titr" panose="00000700000000000000" pitchFamily="2" charset="-78"/>
                </a:rPr>
                <a:t>سـایر اقدامات ماه مهـر</a:t>
              </a:r>
              <a:endParaRPr lang="en-US" altLang="zh-CN" sz="3600" kern="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2  Titr" panose="00000700000000000000" pitchFamily="2" charset="-78"/>
              </a:endParaRP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6DAAF4C1-0248-C3E0-376A-E25603A592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488" y="767803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E7D1897-28CB-BD2D-144B-ECC41BB587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1535" y="3683309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B42D269-ED48-E099-1AFF-CAB98C9356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488" y="3656013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90923564"/>
      </p:ext>
    </p:extLst>
  </p:cSld>
  <p:clrMapOvr>
    <a:masterClrMapping/>
  </p:clrMapOvr>
  <p:transition spd="slow"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31D4E6-9234-FDCE-C05D-D48F611F4D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A1F38B9-D91D-BFF4-5725-ABCA4A700D6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970"/>
          <a:stretch>
            <a:fillRect/>
          </a:stretch>
        </p:blipFill>
        <p:spPr>
          <a:xfrm>
            <a:off x="4381500" y="4211958"/>
            <a:ext cx="3429000" cy="2646042"/>
          </a:xfrm>
          <a:prstGeom prst="rect">
            <a:avLst/>
          </a:prstGeom>
        </p:spPr>
      </p:pic>
      <p:sp>
        <p:nvSpPr>
          <p:cNvPr id="2" name="TextBox 24">
            <a:extLst>
              <a:ext uri="{FF2B5EF4-FFF2-40B4-BE49-F238E27FC236}">
                <a16:creationId xmlns:a16="http://schemas.microsoft.com/office/drawing/2014/main" id="{B331F7FB-5DB5-F140-D43B-843CC3EAD0B0}"/>
              </a:ext>
            </a:extLst>
          </p:cNvPr>
          <p:cNvSpPr txBox="1"/>
          <p:nvPr/>
        </p:nvSpPr>
        <p:spPr>
          <a:xfrm>
            <a:off x="2117319" y="788882"/>
            <a:ext cx="7327638" cy="31854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altLang="zh-CN" sz="7200" dirty="0">
                <a:ln w="6350">
                  <a:noFill/>
                </a:ln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2  Titr" panose="00000700000000000000" pitchFamily="2" charset="-78"/>
              </a:rPr>
              <a:t>فعـالیت هـای </a:t>
            </a:r>
          </a:p>
          <a:p>
            <a:pPr algn="ctr">
              <a:lnSpc>
                <a:spcPct val="150000"/>
              </a:lnSpc>
            </a:pPr>
            <a:r>
              <a:rPr lang="fa-IR" altLang="zh-CN" sz="7200" dirty="0">
                <a:ln w="6350">
                  <a:noFill/>
                </a:ln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2  Titr" panose="00000700000000000000" pitchFamily="2" charset="-78"/>
              </a:rPr>
              <a:t>آبـان مـاه</a:t>
            </a:r>
            <a:endParaRPr lang="zh-CN" altLang="en-US" sz="7200" dirty="0">
              <a:ln w="6350">
                <a:noFill/>
              </a:ln>
              <a:solidFill>
                <a:srgbClr val="0070C0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129153787"/>
      </p:ext>
    </p:extLst>
  </p:cSld>
  <p:clrMapOvr>
    <a:masterClrMapping/>
  </p:clrMapOvr>
  <p:transition spd="slow">
    <p:wipe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4C73F7A-25BD-3252-41E7-DEE7A40A6C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124" y="356651"/>
            <a:ext cx="1987866" cy="281299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CE4E4B2-6470-DD14-99C9-351AE7FCDAA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2865" y="370299"/>
            <a:ext cx="1944209" cy="275041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86F06BA-7D46-65F2-3998-0EBC803903C0}"/>
              </a:ext>
            </a:extLst>
          </p:cNvPr>
          <p:cNvSpPr txBox="1"/>
          <p:nvPr/>
        </p:nvSpPr>
        <p:spPr>
          <a:xfrm>
            <a:off x="2323990" y="1282890"/>
            <a:ext cx="7352273" cy="2039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4400" dirty="0">
                <a:cs typeface="2  Titr" panose="00000700000000000000" pitchFamily="2" charset="-78"/>
              </a:rPr>
              <a:t>سال « </a:t>
            </a:r>
            <a:r>
              <a:rPr lang="fa-IR" sz="4400" dirty="0">
                <a:solidFill>
                  <a:srgbClr val="FF0000"/>
                </a:solidFill>
                <a:cs typeface="2  Titr" panose="00000700000000000000" pitchFamily="2" charset="-78"/>
              </a:rPr>
              <a:t>جهش تولید با مشارکت مردم </a:t>
            </a:r>
            <a:r>
              <a:rPr lang="fa-IR" sz="4400" dirty="0">
                <a:cs typeface="2  Titr" panose="00000700000000000000" pitchFamily="2" charset="-78"/>
              </a:rPr>
              <a:t>»</a:t>
            </a:r>
          </a:p>
          <a:p>
            <a:pPr algn="ctr">
              <a:lnSpc>
                <a:spcPct val="150000"/>
              </a:lnSpc>
            </a:pPr>
            <a:r>
              <a:rPr lang="fa-IR" sz="4400" dirty="0">
                <a:cs typeface="2  Titr" panose="00000700000000000000" pitchFamily="2" charset="-78"/>
              </a:rPr>
              <a:t> گرامی باد .</a:t>
            </a:r>
            <a:endParaRPr lang="en-US" sz="4400" dirty="0">
              <a:cs typeface="2  Titr" panose="00000700000000000000" pitchFamily="2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56216C-A2EC-A774-04E9-98F8FBD43379}"/>
              </a:ext>
            </a:extLst>
          </p:cNvPr>
          <p:cNvSpPr txBox="1"/>
          <p:nvPr/>
        </p:nvSpPr>
        <p:spPr>
          <a:xfrm>
            <a:off x="336124" y="3688360"/>
            <a:ext cx="10799928" cy="2516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fa-IR" sz="3600" b="1" dirty="0">
                <a:latin typeface="Vazir" panose="020B0603030804020204" pitchFamily="34" charset="-78"/>
                <a:cs typeface="Vazir" panose="020B0603030804020204" pitchFamily="34" charset="-78"/>
              </a:rPr>
              <a:t>معاونت پرورشی و تربیت بدنی</a:t>
            </a:r>
          </a:p>
          <a:p>
            <a:pPr algn="ctr">
              <a:lnSpc>
                <a:spcPct val="150000"/>
              </a:lnSpc>
            </a:pPr>
            <a:r>
              <a:rPr lang="fa-IR" sz="3600" b="1" dirty="0"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3600" b="1" dirty="0">
                <a:solidFill>
                  <a:schemeClr val="accent4">
                    <a:lumMod val="75000"/>
                  </a:schemeClr>
                </a:solidFill>
                <a:latin typeface="Vazir" panose="020B0603030804020204" pitchFamily="34" charset="-78"/>
                <a:cs typeface="2  Titr" panose="00000700000000000000" pitchFamily="2" charset="-78"/>
              </a:rPr>
              <a:t>« دبستـان حضـرت فاطمـه (س) » </a:t>
            </a:r>
          </a:p>
          <a:p>
            <a:pPr>
              <a:lnSpc>
                <a:spcPct val="150000"/>
              </a:lnSpc>
            </a:pPr>
            <a:r>
              <a:rPr lang="fa-IR" sz="3600" b="1" dirty="0">
                <a:latin typeface="Vazir" panose="020B0603030804020204" pitchFamily="34" charset="-78"/>
                <a:cs typeface="Vazir" panose="020B0603030804020204" pitchFamily="34" charset="-78"/>
              </a:rPr>
              <a:t>تقدیم می کند : </a:t>
            </a:r>
            <a:endParaRPr lang="en-US" sz="3600" b="1" dirty="0"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</p:cSld>
  <p:clrMapOvr>
    <a:masterClrMapping/>
  </p:clrMapOvr>
  <p:transition spd="slow">
    <p:dissolv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B3C4C6-88B4-F78F-8ED6-0932E234F9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57CF30D-2C8D-F94B-59AC-03CD686A43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3927" y="795099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1B3EA5FE-49D1-DB7C-8474-080E02070E60}"/>
              </a:ext>
            </a:extLst>
          </p:cNvPr>
          <p:cNvGrpSpPr/>
          <p:nvPr/>
        </p:nvGrpSpPr>
        <p:grpSpPr>
          <a:xfrm rot="5400000">
            <a:off x="-2090774" y="2982606"/>
            <a:ext cx="5776418" cy="892792"/>
            <a:chOff x="2647666" y="1027951"/>
            <a:chExt cx="6509982" cy="418195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46919DAE-67C5-ACA4-870A-20900D02E3A1}"/>
                </a:ext>
              </a:extLst>
            </p:cNvPr>
            <p:cNvSpPr/>
            <p:nvPr/>
          </p:nvSpPr>
          <p:spPr bwMode="auto">
            <a:xfrm>
              <a:off x="2647666" y="1027951"/>
              <a:ext cx="6509982" cy="418195"/>
            </a:xfrm>
            <a:custGeom>
              <a:avLst/>
              <a:gdLst>
                <a:gd name="T0" fmla="*/ 5609 w 5609"/>
                <a:gd name="T1" fmla="*/ 0 h 456"/>
                <a:gd name="T2" fmla="*/ 0 w 5609"/>
                <a:gd name="T3" fmla="*/ 0 h 456"/>
                <a:gd name="T4" fmla="*/ 278 w 5609"/>
                <a:gd name="T5" fmla="*/ 228 h 456"/>
                <a:gd name="T6" fmla="*/ 0 w 5609"/>
                <a:gd name="T7" fmla="*/ 456 h 456"/>
                <a:gd name="T8" fmla="*/ 5609 w 5609"/>
                <a:gd name="T9" fmla="*/ 456 h 456"/>
                <a:gd name="T10" fmla="*/ 5331 w 5609"/>
                <a:gd name="T11" fmla="*/ 228 h 456"/>
                <a:gd name="T12" fmla="*/ 5609 w 5609"/>
                <a:gd name="T13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09" h="456">
                  <a:moveTo>
                    <a:pt x="5609" y="0"/>
                  </a:moveTo>
                  <a:lnTo>
                    <a:pt x="0" y="0"/>
                  </a:lnTo>
                  <a:lnTo>
                    <a:pt x="278" y="228"/>
                  </a:lnTo>
                  <a:lnTo>
                    <a:pt x="0" y="456"/>
                  </a:lnTo>
                  <a:lnTo>
                    <a:pt x="5609" y="456"/>
                  </a:lnTo>
                  <a:lnTo>
                    <a:pt x="5331" y="228"/>
                  </a:lnTo>
                  <a:lnTo>
                    <a:pt x="560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7" name="Text Box 43">
              <a:extLst>
                <a:ext uri="{FF2B5EF4-FFF2-40B4-BE49-F238E27FC236}">
                  <a16:creationId xmlns:a16="http://schemas.microsoft.com/office/drawing/2014/main" id="{16881E06-C4A3-8350-9FEE-AD40AE2F78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34265" y="1120814"/>
              <a:ext cx="5854889" cy="216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defTabSz="1217930">
                <a:defRPr/>
              </a:pPr>
              <a:r>
                <a:rPr lang="fa-IR" altLang="zh-CN" sz="24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2  Titr" panose="00000700000000000000" pitchFamily="2" charset="-78"/>
                </a:rPr>
                <a:t>برگزاری افتتاحیه المپیاد درون مدرسه ای</a:t>
              </a:r>
              <a:endParaRPr lang="en-US" altLang="zh-CN" sz="2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2  Titr" panose="00000700000000000000" pitchFamily="2" charset="-78"/>
              </a:endParaRP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A9D6737F-A9BF-5947-108B-00DD7860DA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0487" y="767803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4CDDB9A-9735-E92D-06BF-65F5A2FA13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3927" y="3683309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9799F0B-DBF1-7005-7630-35896D7CF28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0487" y="3656013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09281488"/>
      </p:ext>
    </p:extLst>
  </p:cSld>
  <p:clrMapOvr>
    <a:masterClrMapping/>
  </p:clrMapOvr>
  <p:transition spd="slow"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7FF02E-CB1C-5184-D899-38D490AF43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C9C30AE-565F-A952-7DB5-EECDEA3CB8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7824" y="2211089"/>
            <a:ext cx="5517515" cy="3677920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91CA803-5669-FFA2-F110-EE451340B8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734" y="2211089"/>
            <a:ext cx="5517515" cy="3677920"/>
          </a:xfrm>
          <a:prstGeom prst="rect">
            <a:avLst/>
          </a:prstGeom>
          <a:ln w="28575">
            <a:solidFill>
              <a:srgbClr val="00206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4B3F4307-3331-8103-E714-C05AE3CA64CC}"/>
              </a:ext>
            </a:extLst>
          </p:cNvPr>
          <p:cNvGrpSpPr/>
          <p:nvPr/>
        </p:nvGrpSpPr>
        <p:grpSpPr>
          <a:xfrm>
            <a:off x="2524834" y="1162329"/>
            <a:ext cx="7274256" cy="871187"/>
            <a:chOff x="2647666" y="1027951"/>
            <a:chExt cx="6509982" cy="418195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6BD15192-431B-31C6-0643-9B876B6D35A4}"/>
                </a:ext>
              </a:extLst>
            </p:cNvPr>
            <p:cNvSpPr/>
            <p:nvPr/>
          </p:nvSpPr>
          <p:spPr bwMode="auto">
            <a:xfrm>
              <a:off x="2647666" y="1027951"/>
              <a:ext cx="6509982" cy="418195"/>
            </a:xfrm>
            <a:custGeom>
              <a:avLst/>
              <a:gdLst>
                <a:gd name="T0" fmla="*/ 5609 w 5609"/>
                <a:gd name="T1" fmla="*/ 0 h 456"/>
                <a:gd name="T2" fmla="*/ 0 w 5609"/>
                <a:gd name="T3" fmla="*/ 0 h 456"/>
                <a:gd name="T4" fmla="*/ 278 w 5609"/>
                <a:gd name="T5" fmla="*/ 228 h 456"/>
                <a:gd name="T6" fmla="*/ 0 w 5609"/>
                <a:gd name="T7" fmla="*/ 456 h 456"/>
                <a:gd name="T8" fmla="*/ 5609 w 5609"/>
                <a:gd name="T9" fmla="*/ 456 h 456"/>
                <a:gd name="T10" fmla="*/ 5331 w 5609"/>
                <a:gd name="T11" fmla="*/ 228 h 456"/>
                <a:gd name="T12" fmla="*/ 5609 w 5609"/>
                <a:gd name="T13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09" h="456">
                  <a:moveTo>
                    <a:pt x="5609" y="0"/>
                  </a:moveTo>
                  <a:lnTo>
                    <a:pt x="0" y="0"/>
                  </a:lnTo>
                  <a:lnTo>
                    <a:pt x="278" y="228"/>
                  </a:lnTo>
                  <a:lnTo>
                    <a:pt x="0" y="456"/>
                  </a:lnTo>
                  <a:lnTo>
                    <a:pt x="5609" y="456"/>
                  </a:lnTo>
                  <a:lnTo>
                    <a:pt x="5331" y="228"/>
                  </a:lnTo>
                  <a:lnTo>
                    <a:pt x="5609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7" name="Text Box 43">
              <a:extLst>
                <a:ext uri="{FF2B5EF4-FFF2-40B4-BE49-F238E27FC236}">
                  <a16:creationId xmlns:a16="http://schemas.microsoft.com/office/drawing/2014/main" id="{478CBD0B-8A8B-3415-92FB-4564D16BFDA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34269" y="1073811"/>
              <a:ext cx="5854889" cy="3102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defTabSz="1217930">
                <a:defRPr/>
              </a:pPr>
              <a:r>
                <a:rPr lang="fa-IR" altLang="zh-CN" sz="3600" kern="0" dirty="0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2  Titr" panose="00000700000000000000" pitchFamily="2" charset="-78"/>
                </a:rPr>
                <a:t>گرامیداشت هفته بسیج دانش آموزی</a:t>
              </a:r>
              <a:endParaRPr lang="en-US" altLang="zh-CN" sz="3600" kern="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2  Titr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19840699"/>
      </p:ext>
    </p:extLst>
  </p:cSld>
  <p:clrMapOvr>
    <a:masterClrMapping/>
  </p:clrMapOvr>
  <p:transition spd="slow"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63AD20-7CEB-3849-D66B-C07AC1FD423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43A0E9EF-742E-A002-3757-C6D331DD04BF}"/>
              </a:ext>
            </a:extLst>
          </p:cNvPr>
          <p:cNvGrpSpPr/>
          <p:nvPr/>
        </p:nvGrpSpPr>
        <p:grpSpPr>
          <a:xfrm>
            <a:off x="2524834" y="343459"/>
            <a:ext cx="7274256" cy="871187"/>
            <a:chOff x="2647666" y="1027951"/>
            <a:chExt cx="6509982" cy="418195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CB62D27D-84F7-59C3-F921-826F2024BBFA}"/>
                </a:ext>
              </a:extLst>
            </p:cNvPr>
            <p:cNvSpPr/>
            <p:nvPr/>
          </p:nvSpPr>
          <p:spPr bwMode="auto">
            <a:xfrm>
              <a:off x="2647666" y="1027951"/>
              <a:ext cx="6509982" cy="418195"/>
            </a:xfrm>
            <a:custGeom>
              <a:avLst/>
              <a:gdLst>
                <a:gd name="T0" fmla="*/ 5609 w 5609"/>
                <a:gd name="T1" fmla="*/ 0 h 456"/>
                <a:gd name="T2" fmla="*/ 0 w 5609"/>
                <a:gd name="T3" fmla="*/ 0 h 456"/>
                <a:gd name="T4" fmla="*/ 278 w 5609"/>
                <a:gd name="T5" fmla="*/ 228 h 456"/>
                <a:gd name="T6" fmla="*/ 0 w 5609"/>
                <a:gd name="T7" fmla="*/ 456 h 456"/>
                <a:gd name="T8" fmla="*/ 5609 w 5609"/>
                <a:gd name="T9" fmla="*/ 456 h 456"/>
                <a:gd name="T10" fmla="*/ 5331 w 5609"/>
                <a:gd name="T11" fmla="*/ 228 h 456"/>
                <a:gd name="T12" fmla="*/ 5609 w 5609"/>
                <a:gd name="T13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09" h="456">
                  <a:moveTo>
                    <a:pt x="5609" y="0"/>
                  </a:moveTo>
                  <a:lnTo>
                    <a:pt x="0" y="0"/>
                  </a:lnTo>
                  <a:lnTo>
                    <a:pt x="278" y="228"/>
                  </a:lnTo>
                  <a:lnTo>
                    <a:pt x="0" y="456"/>
                  </a:lnTo>
                  <a:lnTo>
                    <a:pt x="5609" y="456"/>
                  </a:lnTo>
                  <a:lnTo>
                    <a:pt x="5331" y="228"/>
                  </a:lnTo>
                  <a:lnTo>
                    <a:pt x="5609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7" name="Text Box 43">
              <a:extLst>
                <a:ext uri="{FF2B5EF4-FFF2-40B4-BE49-F238E27FC236}">
                  <a16:creationId xmlns:a16="http://schemas.microsoft.com/office/drawing/2014/main" id="{961AF30C-5005-6D30-430C-CCE07F4DDE6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34269" y="1073811"/>
              <a:ext cx="5854889" cy="3102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defTabSz="1217930">
                <a:defRPr/>
              </a:pPr>
              <a:r>
                <a:rPr lang="fa-IR" altLang="zh-CN" sz="3600" kern="0" dirty="0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2  Titr" panose="00000700000000000000" pitchFamily="2" charset="-78"/>
                </a:rPr>
                <a:t>گرامیداشت هفته پدافند غیرعامل</a:t>
              </a:r>
              <a:endParaRPr lang="en-US" altLang="zh-CN" sz="3600" kern="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2  Titr" panose="00000700000000000000" pitchFamily="2" charset="-78"/>
              </a:endParaRPr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D5C510E4-9F2F-22D0-DDCF-3E217B7A8A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5124" y="1368063"/>
            <a:ext cx="3794905" cy="2529645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DA4E7F5-1F6E-5A6C-4ADF-3A07B8C86D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7515" y="4010179"/>
            <a:ext cx="3794905" cy="2529645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F42242A-B366-C2F4-DE96-10ECDF14C6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22" y="1354414"/>
            <a:ext cx="3794905" cy="2529645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7002982"/>
      </p:ext>
    </p:extLst>
  </p:cSld>
  <p:clrMapOvr>
    <a:masterClrMapping/>
  </p:clrMapOvr>
  <p:transition spd="slow"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3C042C-608F-F1C9-93EA-51CF37FBB7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A00E1F8-C748-E776-7115-A49FEA9BE4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1535" y="795099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F8D9FB6E-D74E-3D52-6BCC-7CEB30DB8DD9}"/>
              </a:ext>
            </a:extLst>
          </p:cNvPr>
          <p:cNvGrpSpPr/>
          <p:nvPr/>
        </p:nvGrpSpPr>
        <p:grpSpPr>
          <a:xfrm rot="5400000">
            <a:off x="8390733" y="2982605"/>
            <a:ext cx="5776418" cy="892793"/>
            <a:chOff x="2647666" y="1027951"/>
            <a:chExt cx="6509982" cy="418195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0F54D350-A5D6-647E-DD2C-FFC19B9A4B2C}"/>
                </a:ext>
              </a:extLst>
            </p:cNvPr>
            <p:cNvSpPr/>
            <p:nvPr/>
          </p:nvSpPr>
          <p:spPr bwMode="auto">
            <a:xfrm>
              <a:off x="2647666" y="1027951"/>
              <a:ext cx="6509982" cy="418195"/>
            </a:xfrm>
            <a:custGeom>
              <a:avLst/>
              <a:gdLst>
                <a:gd name="T0" fmla="*/ 5609 w 5609"/>
                <a:gd name="T1" fmla="*/ 0 h 456"/>
                <a:gd name="T2" fmla="*/ 0 w 5609"/>
                <a:gd name="T3" fmla="*/ 0 h 456"/>
                <a:gd name="T4" fmla="*/ 278 w 5609"/>
                <a:gd name="T5" fmla="*/ 228 h 456"/>
                <a:gd name="T6" fmla="*/ 0 w 5609"/>
                <a:gd name="T7" fmla="*/ 456 h 456"/>
                <a:gd name="T8" fmla="*/ 5609 w 5609"/>
                <a:gd name="T9" fmla="*/ 456 h 456"/>
                <a:gd name="T10" fmla="*/ 5331 w 5609"/>
                <a:gd name="T11" fmla="*/ 228 h 456"/>
                <a:gd name="T12" fmla="*/ 5609 w 5609"/>
                <a:gd name="T13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09" h="456">
                  <a:moveTo>
                    <a:pt x="5609" y="0"/>
                  </a:moveTo>
                  <a:lnTo>
                    <a:pt x="0" y="0"/>
                  </a:lnTo>
                  <a:lnTo>
                    <a:pt x="278" y="228"/>
                  </a:lnTo>
                  <a:lnTo>
                    <a:pt x="0" y="456"/>
                  </a:lnTo>
                  <a:lnTo>
                    <a:pt x="5609" y="456"/>
                  </a:lnTo>
                  <a:lnTo>
                    <a:pt x="5331" y="228"/>
                  </a:lnTo>
                  <a:lnTo>
                    <a:pt x="5609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7" name="Text Box 43">
              <a:extLst>
                <a:ext uri="{FF2B5EF4-FFF2-40B4-BE49-F238E27FC236}">
                  <a16:creationId xmlns:a16="http://schemas.microsoft.com/office/drawing/2014/main" id="{8D046EED-35FC-1670-74B6-4EE5541516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34269" y="1106398"/>
              <a:ext cx="5854889" cy="2450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defTabSz="1217930">
                <a:defRPr/>
              </a:pPr>
              <a:r>
                <a:rPr lang="fa-IR" altLang="zh-CN" sz="2800" kern="0" dirty="0">
                  <a:solidFill>
                    <a:srgbClr val="0020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2  Titr" panose="00000700000000000000" pitchFamily="2" charset="-78"/>
                </a:rPr>
                <a:t>برگزاری انتخابات شورای دانش آموزی </a:t>
              </a:r>
              <a:endParaRPr lang="en-US" altLang="zh-CN" sz="2800" kern="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2  Titr" panose="00000700000000000000" pitchFamily="2" charset="-78"/>
              </a:endParaRP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95FC084B-2C3C-C39E-2134-8595E68BB81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488" y="767803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0C079BE-07E8-3A97-4012-C2B08CF627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1535" y="3683309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C43EAD8-B49B-B93B-C0AE-F6AE391C39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488" y="3656013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89991070"/>
      </p:ext>
    </p:extLst>
  </p:cSld>
  <p:clrMapOvr>
    <a:masterClrMapping/>
  </p:clrMapOvr>
  <p:transition spd="slow"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C9B1D2-0DBC-DD5E-AE52-1B3EC42E84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1BF6DA88-B4D4-9227-DBAB-CCBC458280A8}"/>
              </a:ext>
            </a:extLst>
          </p:cNvPr>
          <p:cNvGrpSpPr/>
          <p:nvPr/>
        </p:nvGrpSpPr>
        <p:grpSpPr>
          <a:xfrm>
            <a:off x="2524834" y="343462"/>
            <a:ext cx="7274256" cy="871188"/>
            <a:chOff x="2647666" y="1027951"/>
            <a:chExt cx="6509982" cy="418195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9F4B125B-2F47-A3D8-9DE4-4F66247D2590}"/>
                </a:ext>
              </a:extLst>
            </p:cNvPr>
            <p:cNvSpPr/>
            <p:nvPr/>
          </p:nvSpPr>
          <p:spPr bwMode="auto">
            <a:xfrm>
              <a:off x="2647666" y="1027951"/>
              <a:ext cx="6509982" cy="418195"/>
            </a:xfrm>
            <a:custGeom>
              <a:avLst/>
              <a:gdLst>
                <a:gd name="T0" fmla="*/ 5609 w 5609"/>
                <a:gd name="T1" fmla="*/ 0 h 456"/>
                <a:gd name="T2" fmla="*/ 0 w 5609"/>
                <a:gd name="T3" fmla="*/ 0 h 456"/>
                <a:gd name="T4" fmla="*/ 278 w 5609"/>
                <a:gd name="T5" fmla="*/ 228 h 456"/>
                <a:gd name="T6" fmla="*/ 0 w 5609"/>
                <a:gd name="T7" fmla="*/ 456 h 456"/>
                <a:gd name="T8" fmla="*/ 5609 w 5609"/>
                <a:gd name="T9" fmla="*/ 456 h 456"/>
                <a:gd name="T10" fmla="*/ 5331 w 5609"/>
                <a:gd name="T11" fmla="*/ 228 h 456"/>
                <a:gd name="T12" fmla="*/ 5609 w 5609"/>
                <a:gd name="T13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09" h="456">
                  <a:moveTo>
                    <a:pt x="5609" y="0"/>
                  </a:moveTo>
                  <a:lnTo>
                    <a:pt x="0" y="0"/>
                  </a:lnTo>
                  <a:lnTo>
                    <a:pt x="278" y="228"/>
                  </a:lnTo>
                  <a:lnTo>
                    <a:pt x="0" y="456"/>
                  </a:lnTo>
                  <a:lnTo>
                    <a:pt x="5609" y="456"/>
                  </a:lnTo>
                  <a:lnTo>
                    <a:pt x="5331" y="228"/>
                  </a:lnTo>
                  <a:lnTo>
                    <a:pt x="560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7" name="Text Box 43">
              <a:extLst>
                <a:ext uri="{FF2B5EF4-FFF2-40B4-BE49-F238E27FC236}">
                  <a16:creationId xmlns:a16="http://schemas.microsoft.com/office/drawing/2014/main" id="{B2BC9E9E-CBBE-06DE-1AFB-6B9FC3CD817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97627" y="1106566"/>
              <a:ext cx="5854889" cy="25116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defTabSz="1217930">
                <a:defRPr/>
              </a:pPr>
              <a:r>
                <a:rPr lang="fa-IR" altLang="zh-CN" sz="2800" kern="0" dirty="0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2  Titr" panose="00000700000000000000" pitchFamily="2" charset="-78"/>
                </a:rPr>
                <a:t>گرامیداشت یوم الله 13 آبان و روز دانش آموز</a:t>
              </a:r>
              <a:endParaRPr lang="en-US" altLang="zh-CN" sz="2800" kern="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2  Titr" panose="00000700000000000000" pitchFamily="2" charset="-78"/>
              </a:endParaRPr>
            </a:p>
          </p:txBody>
        </p: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0DA4E7DB-2FA0-74E7-A0F6-45C55912A8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2548" y="1370391"/>
            <a:ext cx="3644596" cy="242945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3024988-B105-E8F8-91BE-C887444B88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0528" y="1370390"/>
            <a:ext cx="3644596" cy="242945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9858389-876F-1D3C-BA92-C2AED78BBF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508" y="1370389"/>
            <a:ext cx="3644596" cy="242945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71D90DA-2186-B1E6-5750-D53967FE227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6196" y="3936322"/>
            <a:ext cx="3644596" cy="242945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6B96AC7-B067-C925-4209-AD6DC32F52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6880" y="3936321"/>
            <a:ext cx="3644596" cy="242945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BA9F301-CE6F-A385-43DD-2C175EC034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860" y="3936320"/>
            <a:ext cx="3644596" cy="242945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78786572"/>
      </p:ext>
    </p:extLst>
  </p:cSld>
  <p:clrMapOvr>
    <a:masterClrMapping/>
  </p:clrMapOvr>
  <p:transition spd="slow"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6E5228-4AE8-284F-6334-1E53B4C6D7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A5411149-BE7D-3540-99A3-79697B278B63}"/>
              </a:ext>
            </a:extLst>
          </p:cNvPr>
          <p:cNvGrpSpPr/>
          <p:nvPr/>
        </p:nvGrpSpPr>
        <p:grpSpPr>
          <a:xfrm>
            <a:off x="2524834" y="343462"/>
            <a:ext cx="7274256" cy="871188"/>
            <a:chOff x="2647666" y="1027951"/>
            <a:chExt cx="6509982" cy="418195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AF602D54-2CBC-3935-62C6-D0D10DE181F2}"/>
                </a:ext>
              </a:extLst>
            </p:cNvPr>
            <p:cNvSpPr/>
            <p:nvPr/>
          </p:nvSpPr>
          <p:spPr bwMode="auto">
            <a:xfrm>
              <a:off x="2647666" y="1027951"/>
              <a:ext cx="6509982" cy="418195"/>
            </a:xfrm>
            <a:custGeom>
              <a:avLst/>
              <a:gdLst>
                <a:gd name="T0" fmla="*/ 5609 w 5609"/>
                <a:gd name="T1" fmla="*/ 0 h 456"/>
                <a:gd name="T2" fmla="*/ 0 w 5609"/>
                <a:gd name="T3" fmla="*/ 0 h 456"/>
                <a:gd name="T4" fmla="*/ 278 w 5609"/>
                <a:gd name="T5" fmla="*/ 228 h 456"/>
                <a:gd name="T6" fmla="*/ 0 w 5609"/>
                <a:gd name="T7" fmla="*/ 456 h 456"/>
                <a:gd name="T8" fmla="*/ 5609 w 5609"/>
                <a:gd name="T9" fmla="*/ 456 h 456"/>
                <a:gd name="T10" fmla="*/ 5331 w 5609"/>
                <a:gd name="T11" fmla="*/ 228 h 456"/>
                <a:gd name="T12" fmla="*/ 5609 w 5609"/>
                <a:gd name="T13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09" h="456">
                  <a:moveTo>
                    <a:pt x="5609" y="0"/>
                  </a:moveTo>
                  <a:lnTo>
                    <a:pt x="0" y="0"/>
                  </a:lnTo>
                  <a:lnTo>
                    <a:pt x="278" y="228"/>
                  </a:lnTo>
                  <a:lnTo>
                    <a:pt x="0" y="456"/>
                  </a:lnTo>
                  <a:lnTo>
                    <a:pt x="5609" y="456"/>
                  </a:lnTo>
                  <a:lnTo>
                    <a:pt x="5331" y="228"/>
                  </a:lnTo>
                  <a:lnTo>
                    <a:pt x="5609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7" name="Text Box 43">
              <a:extLst>
                <a:ext uri="{FF2B5EF4-FFF2-40B4-BE49-F238E27FC236}">
                  <a16:creationId xmlns:a16="http://schemas.microsoft.com/office/drawing/2014/main" id="{7BE428E0-7FAA-6A8B-2F55-E13037B6B31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34269" y="1106566"/>
              <a:ext cx="5854889" cy="2511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defTabSz="1217930">
                <a:defRPr/>
              </a:pPr>
              <a:r>
                <a:rPr lang="fa-IR" altLang="zh-CN" sz="2800" kern="0" dirty="0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2  Titr" panose="00000700000000000000" pitchFamily="2" charset="-78"/>
                </a:rPr>
                <a:t>گرامیداشت ولادت حضرت زینب (س) و روز پرستار</a:t>
              </a:r>
              <a:endParaRPr lang="en-US" altLang="zh-CN" sz="2800" kern="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2  Titr" panose="00000700000000000000" pitchFamily="2" charset="-78"/>
              </a:endParaRPr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D189FE10-15CC-4FA6-FD0F-CB6E9450A66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5124" y="1368063"/>
            <a:ext cx="3794905" cy="2529645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C1F25CB-3A8B-961C-8923-97F3E66913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7515" y="4010179"/>
            <a:ext cx="3794905" cy="2529645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DE7F70C-89D5-E662-A48E-3E141E80C0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22" y="1354414"/>
            <a:ext cx="3794905" cy="2529645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4729677"/>
      </p:ext>
    </p:extLst>
  </p:cSld>
  <p:clrMapOvr>
    <a:masterClrMapping/>
  </p:clrMapOvr>
  <p:transition spd="slow">
    <p:wipe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41088E-59B6-3325-D4EF-A43AE90716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F3B5EBB-B819-D1F4-7DB6-C6B291B9C9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3927" y="795099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E62050C0-C5F7-4509-B398-6EACE4C2BE48}"/>
              </a:ext>
            </a:extLst>
          </p:cNvPr>
          <p:cNvGrpSpPr/>
          <p:nvPr/>
        </p:nvGrpSpPr>
        <p:grpSpPr>
          <a:xfrm rot="5400000">
            <a:off x="-2090774" y="2982606"/>
            <a:ext cx="5776418" cy="892792"/>
            <a:chOff x="2647666" y="1027951"/>
            <a:chExt cx="6509982" cy="418195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D49EAE7A-7DDD-6372-9923-FC0826411D9E}"/>
                </a:ext>
              </a:extLst>
            </p:cNvPr>
            <p:cNvSpPr/>
            <p:nvPr/>
          </p:nvSpPr>
          <p:spPr bwMode="auto">
            <a:xfrm>
              <a:off x="2647666" y="1027951"/>
              <a:ext cx="6509982" cy="418195"/>
            </a:xfrm>
            <a:custGeom>
              <a:avLst/>
              <a:gdLst>
                <a:gd name="T0" fmla="*/ 5609 w 5609"/>
                <a:gd name="T1" fmla="*/ 0 h 456"/>
                <a:gd name="T2" fmla="*/ 0 w 5609"/>
                <a:gd name="T3" fmla="*/ 0 h 456"/>
                <a:gd name="T4" fmla="*/ 278 w 5609"/>
                <a:gd name="T5" fmla="*/ 228 h 456"/>
                <a:gd name="T6" fmla="*/ 0 w 5609"/>
                <a:gd name="T7" fmla="*/ 456 h 456"/>
                <a:gd name="T8" fmla="*/ 5609 w 5609"/>
                <a:gd name="T9" fmla="*/ 456 h 456"/>
                <a:gd name="T10" fmla="*/ 5331 w 5609"/>
                <a:gd name="T11" fmla="*/ 228 h 456"/>
                <a:gd name="T12" fmla="*/ 5609 w 5609"/>
                <a:gd name="T13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09" h="456">
                  <a:moveTo>
                    <a:pt x="5609" y="0"/>
                  </a:moveTo>
                  <a:lnTo>
                    <a:pt x="0" y="0"/>
                  </a:lnTo>
                  <a:lnTo>
                    <a:pt x="278" y="228"/>
                  </a:lnTo>
                  <a:lnTo>
                    <a:pt x="0" y="456"/>
                  </a:lnTo>
                  <a:lnTo>
                    <a:pt x="5609" y="456"/>
                  </a:lnTo>
                  <a:lnTo>
                    <a:pt x="5331" y="228"/>
                  </a:lnTo>
                  <a:lnTo>
                    <a:pt x="560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7" name="Text Box 43">
              <a:extLst>
                <a:ext uri="{FF2B5EF4-FFF2-40B4-BE49-F238E27FC236}">
                  <a16:creationId xmlns:a16="http://schemas.microsoft.com/office/drawing/2014/main" id="{4ADF3838-151E-338A-A74E-4EF9E55F543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34265" y="1091982"/>
              <a:ext cx="5854889" cy="2739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defTabSz="1217930">
                <a:defRPr/>
              </a:pPr>
              <a:r>
                <a:rPr lang="fa-IR" altLang="zh-CN" sz="32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2  Titr" panose="00000700000000000000" pitchFamily="2" charset="-78"/>
                </a:rPr>
                <a:t>گرامیداشت هفته کتاب و کتابخوانی </a:t>
              </a:r>
              <a:endParaRPr lang="en-US" altLang="zh-CN" sz="32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2  Titr" panose="00000700000000000000" pitchFamily="2" charset="-78"/>
              </a:endParaRP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3EB4E381-CC04-4C2B-D2B2-95DA7BDCCE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0487" y="767803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9E86EFC-6CB1-E7E9-B491-CABA0B47E0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3927" y="3683309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20988C0-919F-88F7-CB0B-027B4C70E1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0487" y="3656013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58555370"/>
      </p:ext>
    </p:extLst>
  </p:cSld>
  <p:clrMapOvr>
    <a:masterClrMapping/>
  </p:clrMapOvr>
  <p:transition spd="slow">
    <p:wipe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75E775-CE0F-AE31-0D20-5B1CAC957C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1C431BD-FADB-49EC-FE70-6430164C2E9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1535" y="795099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B3B4B45A-B60F-9623-3953-C062470C1724}"/>
              </a:ext>
            </a:extLst>
          </p:cNvPr>
          <p:cNvGrpSpPr/>
          <p:nvPr/>
        </p:nvGrpSpPr>
        <p:grpSpPr>
          <a:xfrm rot="5400000">
            <a:off x="8390733" y="2982605"/>
            <a:ext cx="5776418" cy="892793"/>
            <a:chOff x="2647666" y="1027951"/>
            <a:chExt cx="6509982" cy="418195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F34D3F7C-3585-D042-3A26-74C86540AF4E}"/>
                </a:ext>
              </a:extLst>
            </p:cNvPr>
            <p:cNvSpPr/>
            <p:nvPr/>
          </p:nvSpPr>
          <p:spPr bwMode="auto">
            <a:xfrm>
              <a:off x="2647666" y="1027951"/>
              <a:ext cx="6509982" cy="418195"/>
            </a:xfrm>
            <a:custGeom>
              <a:avLst/>
              <a:gdLst>
                <a:gd name="T0" fmla="*/ 5609 w 5609"/>
                <a:gd name="T1" fmla="*/ 0 h 456"/>
                <a:gd name="T2" fmla="*/ 0 w 5609"/>
                <a:gd name="T3" fmla="*/ 0 h 456"/>
                <a:gd name="T4" fmla="*/ 278 w 5609"/>
                <a:gd name="T5" fmla="*/ 228 h 456"/>
                <a:gd name="T6" fmla="*/ 0 w 5609"/>
                <a:gd name="T7" fmla="*/ 456 h 456"/>
                <a:gd name="T8" fmla="*/ 5609 w 5609"/>
                <a:gd name="T9" fmla="*/ 456 h 456"/>
                <a:gd name="T10" fmla="*/ 5331 w 5609"/>
                <a:gd name="T11" fmla="*/ 228 h 456"/>
                <a:gd name="T12" fmla="*/ 5609 w 5609"/>
                <a:gd name="T13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09" h="456">
                  <a:moveTo>
                    <a:pt x="5609" y="0"/>
                  </a:moveTo>
                  <a:lnTo>
                    <a:pt x="0" y="0"/>
                  </a:lnTo>
                  <a:lnTo>
                    <a:pt x="278" y="228"/>
                  </a:lnTo>
                  <a:lnTo>
                    <a:pt x="0" y="456"/>
                  </a:lnTo>
                  <a:lnTo>
                    <a:pt x="5609" y="456"/>
                  </a:lnTo>
                  <a:lnTo>
                    <a:pt x="5331" y="228"/>
                  </a:lnTo>
                  <a:lnTo>
                    <a:pt x="5609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7" name="Text Box 43">
              <a:extLst>
                <a:ext uri="{FF2B5EF4-FFF2-40B4-BE49-F238E27FC236}">
                  <a16:creationId xmlns:a16="http://schemas.microsoft.com/office/drawing/2014/main" id="{1FD11A97-CB51-BF21-37AB-BCB8E0D3FE9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34269" y="1120815"/>
              <a:ext cx="5854889" cy="216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defTabSz="1217930">
                <a:defRPr/>
              </a:pPr>
              <a:r>
                <a:rPr lang="fa-IR" altLang="zh-CN" sz="2400" kern="0" dirty="0">
                  <a:solidFill>
                    <a:srgbClr val="0020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2  Titr" panose="00000700000000000000" pitchFamily="2" charset="-78"/>
                </a:rPr>
                <a:t>گرامیداشت هفته مبارزه با آسیب های اجتماعی </a:t>
              </a:r>
              <a:endParaRPr lang="en-US" altLang="zh-CN" sz="2400" kern="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2  Titr" panose="00000700000000000000" pitchFamily="2" charset="-78"/>
              </a:endParaRP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16B8A826-E468-BEE8-4398-E434A4A1EF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488" y="767803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8FC6E40-49DD-E26E-BAB2-BC8F3275F9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1535" y="3683309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B8A34B8-9C67-4901-A0E8-6B59C13571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488" y="3656013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9655975"/>
      </p:ext>
    </p:extLst>
  </p:cSld>
  <p:clrMapOvr>
    <a:masterClrMapping/>
  </p:clrMapOvr>
  <p:transition spd="slow">
    <p:wipe dir="r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2A88D7-B512-69FF-BF01-727E39CBD2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2D5D9B45-4AE7-DCD5-6CA7-5DB2BE0F698F}"/>
              </a:ext>
            </a:extLst>
          </p:cNvPr>
          <p:cNvGrpSpPr/>
          <p:nvPr/>
        </p:nvGrpSpPr>
        <p:grpSpPr>
          <a:xfrm>
            <a:off x="2524834" y="343462"/>
            <a:ext cx="7274256" cy="871188"/>
            <a:chOff x="2647666" y="1027951"/>
            <a:chExt cx="6509982" cy="418195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F1DE21A6-678A-04F8-7E7B-089B9D5EA1F3}"/>
                </a:ext>
              </a:extLst>
            </p:cNvPr>
            <p:cNvSpPr/>
            <p:nvPr/>
          </p:nvSpPr>
          <p:spPr bwMode="auto">
            <a:xfrm>
              <a:off x="2647666" y="1027951"/>
              <a:ext cx="6509982" cy="418195"/>
            </a:xfrm>
            <a:custGeom>
              <a:avLst/>
              <a:gdLst>
                <a:gd name="T0" fmla="*/ 5609 w 5609"/>
                <a:gd name="T1" fmla="*/ 0 h 456"/>
                <a:gd name="T2" fmla="*/ 0 w 5609"/>
                <a:gd name="T3" fmla="*/ 0 h 456"/>
                <a:gd name="T4" fmla="*/ 278 w 5609"/>
                <a:gd name="T5" fmla="*/ 228 h 456"/>
                <a:gd name="T6" fmla="*/ 0 w 5609"/>
                <a:gd name="T7" fmla="*/ 456 h 456"/>
                <a:gd name="T8" fmla="*/ 5609 w 5609"/>
                <a:gd name="T9" fmla="*/ 456 h 456"/>
                <a:gd name="T10" fmla="*/ 5331 w 5609"/>
                <a:gd name="T11" fmla="*/ 228 h 456"/>
                <a:gd name="T12" fmla="*/ 5609 w 5609"/>
                <a:gd name="T13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09" h="456">
                  <a:moveTo>
                    <a:pt x="5609" y="0"/>
                  </a:moveTo>
                  <a:lnTo>
                    <a:pt x="0" y="0"/>
                  </a:lnTo>
                  <a:lnTo>
                    <a:pt x="278" y="228"/>
                  </a:lnTo>
                  <a:lnTo>
                    <a:pt x="0" y="456"/>
                  </a:lnTo>
                  <a:lnTo>
                    <a:pt x="5609" y="456"/>
                  </a:lnTo>
                  <a:lnTo>
                    <a:pt x="5331" y="228"/>
                  </a:lnTo>
                  <a:lnTo>
                    <a:pt x="560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7" name="Text Box 43">
              <a:extLst>
                <a:ext uri="{FF2B5EF4-FFF2-40B4-BE49-F238E27FC236}">
                  <a16:creationId xmlns:a16="http://schemas.microsoft.com/office/drawing/2014/main" id="{8B806652-6FC8-3AC3-561A-55515B9E8A3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34269" y="1106566"/>
              <a:ext cx="5854889" cy="2511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defTabSz="1217930">
                <a:defRPr/>
              </a:pPr>
              <a:r>
                <a:rPr lang="fa-IR" altLang="zh-CN" sz="2800" kern="0" dirty="0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2  Titr" panose="00000700000000000000" pitchFamily="2" charset="-78"/>
                </a:rPr>
                <a:t>مراسم شهادت حضرت زهرا (س) ( فاطمیه اول )</a:t>
              </a:r>
              <a:endParaRPr lang="en-US" altLang="zh-CN" sz="2800" kern="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2  Titr" panose="00000700000000000000" pitchFamily="2" charset="-78"/>
              </a:endParaRPr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9874A8BB-9B2F-6E1A-DE86-78DC185B00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5124" y="1368063"/>
            <a:ext cx="3794905" cy="2529645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29000D9-4F7B-95F0-BE62-D8420BEF2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7515" y="4010179"/>
            <a:ext cx="3794905" cy="2529645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69EE45A-092B-3AF8-FFED-FE75FC1087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22" y="1354414"/>
            <a:ext cx="3794905" cy="2529645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69484255"/>
      </p:ext>
    </p:extLst>
  </p:cSld>
  <p:clrMapOvr>
    <a:masterClrMapping/>
  </p:clrMapOvr>
  <p:transition spd="slow">
    <p:wipe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FAAF5-D42D-7CAD-7A8A-F83DFF8C87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2CA7B2B1-2869-A6E4-6F8D-D88A3E2FB047}"/>
              </a:ext>
            </a:extLst>
          </p:cNvPr>
          <p:cNvGrpSpPr/>
          <p:nvPr/>
        </p:nvGrpSpPr>
        <p:grpSpPr>
          <a:xfrm>
            <a:off x="2524834" y="343462"/>
            <a:ext cx="7274256" cy="871188"/>
            <a:chOff x="2647666" y="1027951"/>
            <a:chExt cx="6509982" cy="418195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3C4D448C-15ED-1378-12F8-D4CC17D9D684}"/>
                </a:ext>
              </a:extLst>
            </p:cNvPr>
            <p:cNvSpPr/>
            <p:nvPr/>
          </p:nvSpPr>
          <p:spPr bwMode="auto">
            <a:xfrm>
              <a:off x="2647666" y="1027951"/>
              <a:ext cx="6509982" cy="418195"/>
            </a:xfrm>
            <a:custGeom>
              <a:avLst/>
              <a:gdLst>
                <a:gd name="T0" fmla="*/ 5609 w 5609"/>
                <a:gd name="T1" fmla="*/ 0 h 456"/>
                <a:gd name="T2" fmla="*/ 0 w 5609"/>
                <a:gd name="T3" fmla="*/ 0 h 456"/>
                <a:gd name="T4" fmla="*/ 278 w 5609"/>
                <a:gd name="T5" fmla="*/ 228 h 456"/>
                <a:gd name="T6" fmla="*/ 0 w 5609"/>
                <a:gd name="T7" fmla="*/ 456 h 456"/>
                <a:gd name="T8" fmla="*/ 5609 w 5609"/>
                <a:gd name="T9" fmla="*/ 456 h 456"/>
                <a:gd name="T10" fmla="*/ 5331 w 5609"/>
                <a:gd name="T11" fmla="*/ 228 h 456"/>
                <a:gd name="T12" fmla="*/ 5609 w 5609"/>
                <a:gd name="T13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09" h="456">
                  <a:moveTo>
                    <a:pt x="5609" y="0"/>
                  </a:moveTo>
                  <a:lnTo>
                    <a:pt x="0" y="0"/>
                  </a:lnTo>
                  <a:lnTo>
                    <a:pt x="278" y="228"/>
                  </a:lnTo>
                  <a:lnTo>
                    <a:pt x="0" y="456"/>
                  </a:lnTo>
                  <a:lnTo>
                    <a:pt x="5609" y="456"/>
                  </a:lnTo>
                  <a:lnTo>
                    <a:pt x="5331" y="228"/>
                  </a:lnTo>
                  <a:lnTo>
                    <a:pt x="5609" y="0"/>
                  </a:lnTo>
                  <a:close/>
                </a:path>
              </a:pathLst>
            </a:custGeom>
            <a:solidFill>
              <a:srgbClr val="7030A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7" name="Text Box 43">
              <a:extLst>
                <a:ext uri="{FF2B5EF4-FFF2-40B4-BE49-F238E27FC236}">
                  <a16:creationId xmlns:a16="http://schemas.microsoft.com/office/drawing/2014/main" id="{CFDBC6E3-6014-EBB4-6804-0875E2DA237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34269" y="1106566"/>
              <a:ext cx="5854889" cy="2511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defTabSz="1217930">
                <a:defRPr/>
              </a:pPr>
              <a:r>
                <a:rPr lang="fa-IR" altLang="zh-CN" sz="2800" kern="0" dirty="0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2  Titr" panose="00000700000000000000" pitchFamily="2" charset="-78"/>
                </a:rPr>
                <a:t>سایر اقدامات آبـان مــاه</a:t>
              </a:r>
              <a:endParaRPr lang="en-US" altLang="zh-CN" sz="2800" kern="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2  Titr" panose="00000700000000000000" pitchFamily="2" charset="-78"/>
              </a:endParaRPr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713C9654-E238-6D36-081B-60E79D66FB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5124" y="1368063"/>
            <a:ext cx="3794905" cy="2529645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4156BAA-0621-092C-D8FD-7F9CBA553FF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7515" y="4010179"/>
            <a:ext cx="3794905" cy="2529645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1521D34-556F-D575-B300-703A198DBE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22" y="1354414"/>
            <a:ext cx="3794905" cy="2529645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37673001"/>
      </p:ext>
    </p:extLst>
  </p:cSld>
  <p:clrMapOvr>
    <a:masterClrMapping/>
  </p:clrMapOvr>
  <p:transition spd="slow"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970"/>
          <a:stretch>
            <a:fillRect/>
          </a:stretch>
        </p:blipFill>
        <p:spPr>
          <a:xfrm>
            <a:off x="4381500" y="4211958"/>
            <a:ext cx="3429000" cy="2646042"/>
          </a:xfrm>
          <a:prstGeom prst="rect">
            <a:avLst/>
          </a:prstGeom>
        </p:spPr>
      </p:pic>
      <p:sp>
        <p:nvSpPr>
          <p:cNvPr id="2" name="TextBox 24">
            <a:extLst>
              <a:ext uri="{FF2B5EF4-FFF2-40B4-BE49-F238E27FC236}">
                <a16:creationId xmlns:a16="http://schemas.microsoft.com/office/drawing/2014/main" id="{E25EAA5D-7BF8-4C9C-6C78-6D7CA7898F06}"/>
              </a:ext>
            </a:extLst>
          </p:cNvPr>
          <p:cNvSpPr txBox="1"/>
          <p:nvPr/>
        </p:nvSpPr>
        <p:spPr>
          <a:xfrm>
            <a:off x="2117319" y="788882"/>
            <a:ext cx="7327638" cy="31854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altLang="zh-CN" sz="7200" dirty="0">
                <a:ln w="6350">
                  <a:noFill/>
                </a:ln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2  Titr" panose="00000700000000000000" pitchFamily="2" charset="-78"/>
              </a:rPr>
              <a:t>فعـالیت هـای </a:t>
            </a:r>
          </a:p>
          <a:p>
            <a:pPr algn="ctr">
              <a:lnSpc>
                <a:spcPct val="150000"/>
              </a:lnSpc>
            </a:pPr>
            <a:r>
              <a:rPr lang="fa-IR" altLang="zh-CN" sz="7200" dirty="0">
                <a:ln w="6350">
                  <a:noFill/>
                </a:ln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2  Titr" panose="00000700000000000000" pitchFamily="2" charset="-78"/>
              </a:rPr>
              <a:t>مهـرمـاه</a:t>
            </a:r>
            <a:endParaRPr lang="zh-CN" altLang="en-US" sz="7200" dirty="0">
              <a:ln w="6350">
                <a:noFill/>
              </a:ln>
              <a:solidFill>
                <a:schemeClr val="accent4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2  Titr" panose="00000700000000000000" pitchFamily="2" charset="-78"/>
            </a:endParaRPr>
          </a:p>
        </p:txBody>
      </p:sp>
    </p:spTree>
  </p:cSld>
  <p:clrMapOvr>
    <a:masterClrMapping/>
  </p:clrMapOvr>
  <p:transition spd="slow">
    <p:wipe dir="u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1D219B-42E1-E118-A2CD-332441C19C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9EB7E73-825C-C5D5-C0C3-2B2E3CDCBF0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970"/>
          <a:stretch>
            <a:fillRect/>
          </a:stretch>
        </p:blipFill>
        <p:spPr>
          <a:xfrm>
            <a:off x="4381500" y="4211958"/>
            <a:ext cx="3429000" cy="2646042"/>
          </a:xfrm>
          <a:prstGeom prst="rect">
            <a:avLst/>
          </a:prstGeom>
        </p:spPr>
      </p:pic>
      <p:sp>
        <p:nvSpPr>
          <p:cNvPr id="2" name="TextBox 24">
            <a:extLst>
              <a:ext uri="{FF2B5EF4-FFF2-40B4-BE49-F238E27FC236}">
                <a16:creationId xmlns:a16="http://schemas.microsoft.com/office/drawing/2014/main" id="{7A9C954A-EC26-8509-848A-6B22B713A83F}"/>
              </a:ext>
            </a:extLst>
          </p:cNvPr>
          <p:cNvSpPr txBox="1"/>
          <p:nvPr/>
        </p:nvSpPr>
        <p:spPr>
          <a:xfrm>
            <a:off x="2117319" y="788882"/>
            <a:ext cx="7327638" cy="31854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altLang="zh-CN" sz="7200" dirty="0">
                <a:ln w="6350">
                  <a:noFill/>
                </a:ln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2  Titr" panose="00000700000000000000" pitchFamily="2" charset="-78"/>
              </a:rPr>
              <a:t>فعـالیت هـای </a:t>
            </a:r>
          </a:p>
          <a:p>
            <a:pPr algn="ctr">
              <a:lnSpc>
                <a:spcPct val="150000"/>
              </a:lnSpc>
            </a:pPr>
            <a:r>
              <a:rPr lang="fa-IR" altLang="zh-CN" sz="7200" dirty="0">
                <a:ln w="6350">
                  <a:noFill/>
                </a:ln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2  Titr" panose="00000700000000000000" pitchFamily="2" charset="-78"/>
              </a:rPr>
              <a:t>آذرمــاه</a:t>
            </a:r>
            <a:endParaRPr lang="zh-CN" altLang="en-US" sz="7200" dirty="0">
              <a:ln w="6350">
                <a:noFill/>
              </a:ln>
              <a:solidFill>
                <a:srgbClr val="0070C0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08969938"/>
      </p:ext>
    </p:extLst>
  </p:cSld>
  <p:clrMapOvr>
    <a:masterClrMapping/>
  </p:clrMapOvr>
  <p:transition spd="slow">
    <p:wipe dir="u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E4BFC0-4E05-6F99-D7A9-082A1C4C2D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EB5F76C-AE19-4622-BFFB-AF383129902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7824" y="2211089"/>
            <a:ext cx="5517515" cy="3677920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3BED7B1-032A-550E-8EBC-D240BF7128F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734" y="2211089"/>
            <a:ext cx="5517515" cy="3677920"/>
          </a:xfrm>
          <a:prstGeom prst="rect">
            <a:avLst/>
          </a:prstGeom>
          <a:ln w="28575">
            <a:solidFill>
              <a:srgbClr val="00206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3C60455F-8DAB-4E12-AB56-07DDDA4EE5C8}"/>
              </a:ext>
            </a:extLst>
          </p:cNvPr>
          <p:cNvGrpSpPr/>
          <p:nvPr/>
        </p:nvGrpSpPr>
        <p:grpSpPr>
          <a:xfrm>
            <a:off x="2524834" y="1162329"/>
            <a:ext cx="7274256" cy="871187"/>
            <a:chOff x="2647666" y="1027951"/>
            <a:chExt cx="6509982" cy="418195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783986AE-89AB-40A6-7548-2463327BB879}"/>
                </a:ext>
              </a:extLst>
            </p:cNvPr>
            <p:cNvSpPr/>
            <p:nvPr/>
          </p:nvSpPr>
          <p:spPr bwMode="auto">
            <a:xfrm>
              <a:off x="2647666" y="1027951"/>
              <a:ext cx="6509982" cy="418195"/>
            </a:xfrm>
            <a:custGeom>
              <a:avLst/>
              <a:gdLst>
                <a:gd name="T0" fmla="*/ 5609 w 5609"/>
                <a:gd name="T1" fmla="*/ 0 h 456"/>
                <a:gd name="T2" fmla="*/ 0 w 5609"/>
                <a:gd name="T3" fmla="*/ 0 h 456"/>
                <a:gd name="T4" fmla="*/ 278 w 5609"/>
                <a:gd name="T5" fmla="*/ 228 h 456"/>
                <a:gd name="T6" fmla="*/ 0 w 5609"/>
                <a:gd name="T7" fmla="*/ 456 h 456"/>
                <a:gd name="T8" fmla="*/ 5609 w 5609"/>
                <a:gd name="T9" fmla="*/ 456 h 456"/>
                <a:gd name="T10" fmla="*/ 5331 w 5609"/>
                <a:gd name="T11" fmla="*/ 228 h 456"/>
                <a:gd name="T12" fmla="*/ 5609 w 5609"/>
                <a:gd name="T13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09" h="456">
                  <a:moveTo>
                    <a:pt x="5609" y="0"/>
                  </a:moveTo>
                  <a:lnTo>
                    <a:pt x="0" y="0"/>
                  </a:lnTo>
                  <a:lnTo>
                    <a:pt x="278" y="228"/>
                  </a:lnTo>
                  <a:lnTo>
                    <a:pt x="0" y="456"/>
                  </a:lnTo>
                  <a:lnTo>
                    <a:pt x="5609" y="456"/>
                  </a:lnTo>
                  <a:lnTo>
                    <a:pt x="5331" y="228"/>
                  </a:lnTo>
                  <a:lnTo>
                    <a:pt x="5609" y="0"/>
                  </a:lnTo>
                  <a:close/>
                </a:path>
              </a:pathLst>
            </a:custGeom>
            <a:solidFill>
              <a:srgbClr val="89A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7" name="Text Box 43">
              <a:extLst>
                <a:ext uri="{FF2B5EF4-FFF2-40B4-BE49-F238E27FC236}">
                  <a16:creationId xmlns:a16="http://schemas.microsoft.com/office/drawing/2014/main" id="{CA42E9D3-BBBB-30AB-87F3-F6075B7EEA1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34269" y="1073811"/>
              <a:ext cx="5854889" cy="3102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defTabSz="1217930">
                <a:defRPr/>
              </a:pPr>
              <a:r>
                <a:rPr lang="fa-IR" altLang="zh-CN" sz="3600" kern="0" dirty="0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2  Titr" panose="00000700000000000000" pitchFamily="2" charset="-78"/>
                </a:rPr>
                <a:t>گـرامیـداشت هفتـه بسیـج</a:t>
              </a:r>
              <a:endParaRPr lang="en-US" altLang="zh-CN" sz="3600" kern="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2  Titr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34950870"/>
      </p:ext>
    </p:extLst>
  </p:cSld>
  <p:clrMapOvr>
    <a:masterClrMapping/>
  </p:clrMapOvr>
  <p:transition spd="slow">
    <p:wipe dir="r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FE88C7-AC6D-CA5A-0F99-9B54FEAC0F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A1C82B7-8535-D67A-527B-F9B52F9BFE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7824" y="2211089"/>
            <a:ext cx="5517515" cy="3677920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11177FD-295D-CF5A-7069-42353D0B50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734" y="2211089"/>
            <a:ext cx="5517515" cy="3677920"/>
          </a:xfrm>
          <a:prstGeom prst="rect">
            <a:avLst/>
          </a:prstGeom>
          <a:ln w="28575">
            <a:solidFill>
              <a:srgbClr val="00206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424D72CF-CEAA-3418-39A0-60E8CC1417D2}"/>
              </a:ext>
            </a:extLst>
          </p:cNvPr>
          <p:cNvGrpSpPr/>
          <p:nvPr/>
        </p:nvGrpSpPr>
        <p:grpSpPr>
          <a:xfrm>
            <a:off x="2524834" y="1162329"/>
            <a:ext cx="7274256" cy="871187"/>
            <a:chOff x="2647666" y="1027951"/>
            <a:chExt cx="6509982" cy="418195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C972C532-E223-F726-6BCF-D625E86B416C}"/>
                </a:ext>
              </a:extLst>
            </p:cNvPr>
            <p:cNvSpPr/>
            <p:nvPr/>
          </p:nvSpPr>
          <p:spPr bwMode="auto">
            <a:xfrm>
              <a:off x="2647666" y="1027951"/>
              <a:ext cx="6509982" cy="418195"/>
            </a:xfrm>
            <a:custGeom>
              <a:avLst/>
              <a:gdLst>
                <a:gd name="T0" fmla="*/ 5609 w 5609"/>
                <a:gd name="T1" fmla="*/ 0 h 456"/>
                <a:gd name="T2" fmla="*/ 0 w 5609"/>
                <a:gd name="T3" fmla="*/ 0 h 456"/>
                <a:gd name="T4" fmla="*/ 278 w 5609"/>
                <a:gd name="T5" fmla="*/ 228 h 456"/>
                <a:gd name="T6" fmla="*/ 0 w 5609"/>
                <a:gd name="T7" fmla="*/ 456 h 456"/>
                <a:gd name="T8" fmla="*/ 5609 w 5609"/>
                <a:gd name="T9" fmla="*/ 456 h 456"/>
                <a:gd name="T10" fmla="*/ 5331 w 5609"/>
                <a:gd name="T11" fmla="*/ 228 h 456"/>
                <a:gd name="T12" fmla="*/ 5609 w 5609"/>
                <a:gd name="T13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09" h="456">
                  <a:moveTo>
                    <a:pt x="5609" y="0"/>
                  </a:moveTo>
                  <a:lnTo>
                    <a:pt x="0" y="0"/>
                  </a:lnTo>
                  <a:lnTo>
                    <a:pt x="278" y="228"/>
                  </a:lnTo>
                  <a:lnTo>
                    <a:pt x="0" y="456"/>
                  </a:lnTo>
                  <a:lnTo>
                    <a:pt x="5609" y="456"/>
                  </a:lnTo>
                  <a:lnTo>
                    <a:pt x="5331" y="228"/>
                  </a:lnTo>
                  <a:lnTo>
                    <a:pt x="5609" y="0"/>
                  </a:lnTo>
                  <a:close/>
                </a:path>
              </a:pathLst>
            </a:custGeom>
            <a:solidFill>
              <a:srgbClr val="89A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7" name="Text Box 43">
              <a:extLst>
                <a:ext uri="{FF2B5EF4-FFF2-40B4-BE49-F238E27FC236}">
                  <a16:creationId xmlns:a16="http://schemas.microsoft.com/office/drawing/2014/main" id="{DAED6B48-AE46-585B-B9B5-D9D43082581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34269" y="1073811"/>
              <a:ext cx="5854889" cy="3102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defTabSz="1217930">
                <a:defRPr/>
              </a:pPr>
              <a:r>
                <a:rPr lang="fa-IR" altLang="zh-CN" sz="3600" kern="0" dirty="0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2  Titr" panose="00000700000000000000" pitchFamily="2" charset="-78"/>
                </a:rPr>
                <a:t>گـرامیـداشت هفتـه بسیـج</a:t>
              </a:r>
              <a:endParaRPr lang="en-US" altLang="zh-CN" sz="3600" kern="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2  Titr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5780502"/>
      </p:ext>
    </p:extLst>
  </p:cSld>
  <p:clrMapOvr>
    <a:masterClrMapping/>
  </p:clrMapOvr>
  <p:transition spd="slow">
    <p:wipe dir="r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400B2C-0E43-76C6-0AD9-0F6E70E9E8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681D98F2-FA9F-B96A-245F-95267FF01239}"/>
              </a:ext>
            </a:extLst>
          </p:cNvPr>
          <p:cNvGrpSpPr/>
          <p:nvPr/>
        </p:nvGrpSpPr>
        <p:grpSpPr>
          <a:xfrm>
            <a:off x="2524834" y="343459"/>
            <a:ext cx="7274256" cy="871187"/>
            <a:chOff x="2647666" y="1027951"/>
            <a:chExt cx="6509982" cy="418195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3C46C292-66B0-7768-950B-193610FB8022}"/>
                </a:ext>
              </a:extLst>
            </p:cNvPr>
            <p:cNvSpPr/>
            <p:nvPr/>
          </p:nvSpPr>
          <p:spPr bwMode="auto">
            <a:xfrm>
              <a:off x="2647666" y="1027951"/>
              <a:ext cx="6509982" cy="418195"/>
            </a:xfrm>
            <a:custGeom>
              <a:avLst/>
              <a:gdLst>
                <a:gd name="T0" fmla="*/ 5609 w 5609"/>
                <a:gd name="T1" fmla="*/ 0 h 456"/>
                <a:gd name="T2" fmla="*/ 0 w 5609"/>
                <a:gd name="T3" fmla="*/ 0 h 456"/>
                <a:gd name="T4" fmla="*/ 278 w 5609"/>
                <a:gd name="T5" fmla="*/ 228 h 456"/>
                <a:gd name="T6" fmla="*/ 0 w 5609"/>
                <a:gd name="T7" fmla="*/ 456 h 456"/>
                <a:gd name="T8" fmla="*/ 5609 w 5609"/>
                <a:gd name="T9" fmla="*/ 456 h 456"/>
                <a:gd name="T10" fmla="*/ 5331 w 5609"/>
                <a:gd name="T11" fmla="*/ 228 h 456"/>
                <a:gd name="T12" fmla="*/ 5609 w 5609"/>
                <a:gd name="T13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09" h="456">
                  <a:moveTo>
                    <a:pt x="5609" y="0"/>
                  </a:moveTo>
                  <a:lnTo>
                    <a:pt x="0" y="0"/>
                  </a:lnTo>
                  <a:lnTo>
                    <a:pt x="278" y="228"/>
                  </a:lnTo>
                  <a:lnTo>
                    <a:pt x="0" y="456"/>
                  </a:lnTo>
                  <a:lnTo>
                    <a:pt x="5609" y="456"/>
                  </a:lnTo>
                  <a:lnTo>
                    <a:pt x="5331" y="228"/>
                  </a:lnTo>
                  <a:lnTo>
                    <a:pt x="5609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7" name="Text Box 43">
              <a:extLst>
                <a:ext uri="{FF2B5EF4-FFF2-40B4-BE49-F238E27FC236}">
                  <a16:creationId xmlns:a16="http://schemas.microsoft.com/office/drawing/2014/main" id="{DF278B41-503F-5CA1-78DD-59A426C3E6C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34269" y="1073811"/>
              <a:ext cx="5854889" cy="3102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defTabSz="1217930">
                <a:defRPr/>
              </a:pPr>
              <a:r>
                <a:rPr lang="fa-IR" altLang="zh-CN" sz="3600" kern="0" dirty="0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2  Titr" panose="00000700000000000000" pitchFamily="2" charset="-78"/>
                </a:rPr>
                <a:t>بزرگداشت روز نیروی دریایی</a:t>
              </a:r>
              <a:endParaRPr lang="en-US" altLang="zh-CN" sz="3600" kern="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2  Titr" panose="00000700000000000000" pitchFamily="2" charset="-78"/>
              </a:endParaRPr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C8684B54-79B7-C6AE-0479-EA28E5E16B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5124" y="1368063"/>
            <a:ext cx="3794905" cy="2529645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0DDBE637-3518-7FE5-E6AC-2E01EA258C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7515" y="4010179"/>
            <a:ext cx="3794905" cy="2529645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D571B15-01D8-EB71-400A-8A1A082037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22" y="1354414"/>
            <a:ext cx="3794905" cy="2529645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65320578"/>
      </p:ext>
    </p:extLst>
  </p:cSld>
  <p:clrMapOvr>
    <a:masterClrMapping/>
  </p:clrMapOvr>
  <p:transition spd="slow">
    <p:wipe dir="r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CCE732-9C52-F8AA-6189-FF7FDFA579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1F0B2345-EA43-D79E-39E1-9CDB714D193E}"/>
              </a:ext>
            </a:extLst>
          </p:cNvPr>
          <p:cNvGrpSpPr/>
          <p:nvPr/>
        </p:nvGrpSpPr>
        <p:grpSpPr>
          <a:xfrm>
            <a:off x="2524834" y="343459"/>
            <a:ext cx="7274256" cy="871187"/>
            <a:chOff x="2647666" y="1027951"/>
            <a:chExt cx="6509982" cy="418195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3EAF0FE7-569B-81CB-29A2-E6118DE2C74D}"/>
                </a:ext>
              </a:extLst>
            </p:cNvPr>
            <p:cNvSpPr/>
            <p:nvPr/>
          </p:nvSpPr>
          <p:spPr bwMode="auto">
            <a:xfrm>
              <a:off x="2647666" y="1027951"/>
              <a:ext cx="6509982" cy="418195"/>
            </a:xfrm>
            <a:custGeom>
              <a:avLst/>
              <a:gdLst>
                <a:gd name="T0" fmla="*/ 5609 w 5609"/>
                <a:gd name="T1" fmla="*/ 0 h 456"/>
                <a:gd name="T2" fmla="*/ 0 w 5609"/>
                <a:gd name="T3" fmla="*/ 0 h 456"/>
                <a:gd name="T4" fmla="*/ 278 w 5609"/>
                <a:gd name="T5" fmla="*/ 228 h 456"/>
                <a:gd name="T6" fmla="*/ 0 w 5609"/>
                <a:gd name="T7" fmla="*/ 456 h 456"/>
                <a:gd name="T8" fmla="*/ 5609 w 5609"/>
                <a:gd name="T9" fmla="*/ 456 h 456"/>
                <a:gd name="T10" fmla="*/ 5331 w 5609"/>
                <a:gd name="T11" fmla="*/ 228 h 456"/>
                <a:gd name="T12" fmla="*/ 5609 w 5609"/>
                <a:gd name="T13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09" h="456">
                  <a:moveTo>
                    <a:pt x="5609" y="0"/>
                  </a:moveTo>
                  <a:lnTo>
                    <a:pt x="0" y="0"/>
                  </a:lnTo>
                  <a:lnTo>
                    <a:pt x="278" y="228"/>
                  </a:lnTo>
                  <a:lnTo>
                    <a:pt x="0" y="456"/>
                  </a:lnTo>
                  <a:lnTo>
                    <a:pt x="5609" y="456"/>
                  </a:lnTo>
                  <a:lnTo>
                    <a:pt x="5331" y="228"/>
                  </a:lnTo>
                  <a:lnTo>
                    <a:pt x="560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7" name="Text Box 43">
              <a:extLst>
                <a:ext uri="{FF2B5EF4-FFF2-40B4-BE49-F238E27FC236}">
                  <a16:creationId xmlns:a16="http://schemas.microsoft.com/office/drawing/2014/main" id="{71C76565-C7B9-9FA3-4C2E-B181E3F62B2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34269" y="1073811"/>
              <a:ext cx="5854889" cy="3102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defTabSz="1217930">
                <a:defRPr/>
              </a:pPr>
              <a:r>
                <a:rPr lang="fa-IR" altLang="zh-CN" sz="3600" kern="0" dirty="0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2  Titr" panose="00000700000000000000" pitchFamily="2" charset="-78"/>
                </a:rPr>
                <a:t>برگزاری مانور سراسری زلزله</a:t>
              </a:r>
              <a:endParaRPr lang="en-US" altLang="zh-CN" sz="3600" kern="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2  Titr" panose="00000700000000000000" pitchFamily="2" charset="-78"/>
              </a:endParaRPr>
            </a:p>
          </p:txBody>
        </p: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6B9D2778-D534-A15F-43FD-68DC9879DAA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2548" y="1370391"/>
            <a:ext cx="3644596" cy="242945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4D817B1-0612-0466-58F2-BAB25146CF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0528" y="1370390"/>
            <a:ext cx="3644596" cy="242945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169E15D-8296-8A33-CA00-B4CE522F6A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508" y="1370389"/>
            <a:ext cx="3644596" cy="242945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4AAAE19-ADF8-9025-232C-0CC34C44F8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6196" y="3936322"/>
            <a:ext cx="3644596" cy="242945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E5366B0-9D84-B682-C6A1-05B267CAA5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6880" y="3936321"/>
            <a:ext cx="3644596" cy="242945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F70D51E-C1F6-FB3E-F398-2B32234CFBD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860" y="3936320"/>
            <a:ext cx="3644596" cy="242945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59105428"/>
      </p:ext>
    </p:extLst>
  </p:cSld>
  <p:clrMapOvr>
    <a:masterClrMapping/>
  </p:clrMapOvr>
  <p:transition spd="slow">
    <p:wipe dir="r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CF717F-14E3-9289-B148-540903CF5E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8CDC686-0AB9-DFC6-9F64-D9CAE6DD46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1535" y="795099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D2D87B4C-4494-EBA9-02EE-DA5E96031457}"/>
              </a:ext>
            </a:extLst>
          </p:cNvPr>
          <p:cNvGrpSpPr/>
          <p:nvPr/>
        </p:nvGrpSpPr>
        <p:grpSpPr>
          <a:xfrm rot="5400000">
            <a:off x="8390733" y="2982604"/>
            <a:ext cx="5776418" cy="892793"/>
            <a:chOff x="2647666" y="1027951"/>
            <a:chExt cx="6509982" cy="418195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5021D6F9-3EBB-F94D-6CAF-CBE6822BF6A4}"/>
                </a:ext>
              </a:extLst>
            </p:cNvPr>
            <p:cNvSpPr/>
            <p:nvPr/>
          </p:nvSpPr>
          <p:spPr bwMode="auto">
            <a:xfrm>
              <a:off x="2647666" y="1027951"/>
              <a:ext cx="6509982" cy="418195"/>
            </a:xfrm>
            <a:custGeom>
              <a:avLst/>
              <a:gdLst>
                <a:gd name="T0" fmla="*/ 5609 w 5609"/>
                <a:gd name="T1" fmla="*/ 0 h 456"/>
                <a:gd name="T2" fmla="*/ 0 w 5609"/>
                <a:gd name="T3" fmla="*/ 0 h 456"/>
                <a:gd name="T4" fmla="*/ 278 w 5609"/>
                <a:gd name="T5" fmla="*/ 228 h 456"/>
                <a:gd name="T6" fmla="*/ 0 w 5609"/>
                <a:gd name="T7" fmla="*/ 456 h 456"/>
                <a:gd name="T8" fmla="*/ 5609 w 5609"/>
                <a:gd name="T9" fmla="*/ 456 h 456"/>
                <a:gd name="T10" fmla="*/ 5331 w 5609"/>
                <a:gd name="T11" fmla="*/ 228 h 456"/>
                <a:gd name="T12" fmla="*/ 5609 w 5609"/>
                <a:gd name="T13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09" h="456">
                  <a:moveTo>
                    <a:pt x="5609" y="0"/>
                  </a:moveTo>
                  <a:lnTo>
                    <a:pt x="0" y="0"/>
                  </a:lnTo>
                  <a:lnTo>
                    <a:pt x="278" y="228"/>
                  </a:lnTo>
                  <a:lnTo>
                    <a:pt x="0" y="456"/>
                  </a:lnTo>
                  <a:lnTo>
                    <a:pt x="5609" y="456"/>
                  </a:lnTo>
                  <a:lnTo>
                    <a:pt x="5331" y="228"/>
                  </a:lnTo>
                  <a:lnTo>
                    <a:pt x="5609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7" name="Text Box 43">
              <a:extLst>
                <a:ext uri="{FF2B5EF4-FFF2-40B4-BE49-F238E27FC236}">
                  <a16:creationId xmlns:a16="http://schemas.microsoft.com/office/drawing/2014/main" id="{93417288-D11F-67B6-4781-481FCFE9B31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34269" y="1073811"/>
              <a:ext cx="5854889" cy="3102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defTabSz="1217930">
                <a:defRPr/>
              </a:pPr>
              <a:r>
                <a:rPr lang="fa-IR" altLang="zh-CN" sz="3600" kern="0" dirty="0">
                  <a:solidFill>
                    <a:srgbClr val="0020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2  Titr" panose="00000700000000000000" pitchFamily="2" charset="-78"/>
                </a:rPr>
                <a:t>گرامیداشت روز جهانی ایدز</a:t>
              </a:r>
              <a:endParaRPr lang="en-US" altLang="zh-CN" sz="3600" kern="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2  Titr" panose="00000700000000000000" pitchFamily="2" charset="-78"/>
              </a:endParaRP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ABDFFCA5-DE27-655A-404C-A844D6B638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488" y="767803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071CD58-D356-0B25-1B7C-A022435BF2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1535" y="3683309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4ABA18A-088A-9FCA-0FA3-B8AF545F26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488" y="3656013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75008477"/>
      </p:ext>
    </p:extLst>
  </p:cSld>
  <p:clrMapOvr>
    <a:masterClrMapping/>
  </p:clrMapOvr>
  <p:transition spd="slow">
    <p:wipe dir="r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1F46FE-D1AF-A47E-477E-FCF3DB917C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28DFB3A-58E6-8B50-ADA1-7C306CFB39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3927" y="795099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D0909C35-BA5F-BD02-653D-44028752C334}"/>
              </a:ext>
            </a:extLst>
          </p:cNvPr>
          <p:cNvGrpSpPr/>
          <p:nvPr/>
        </p:nvGrpSpPr>
        <p:grpSpPr>
          <a:xfrm rot="5400000">
            <a:off x="-2090774" y="2982605"/>
            <a:ext cx="5776418" cy="892792"/>
            <a:chOff x="2647666" y="1027951"/>
            <a:chExt cx="6509982" cy="418195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EE4F6853-C602-428A-44DC-2BFB0B2DD05D}"/>
                </a:ext>
              </a:extLst>
            </p:cNvPr>
            <p:cNvSpPr/>
            <p:nvPr/>
          </p:nvSpPr>
          <p:spPr bwMode="auto">
            <a:xfrm>
              <a:off x="2647666" y="1027951"/>
              <a:ext cx="6509982" cy="418195"/>
            </a:xfrm>
            <a:custGeom>
              <a:avLst/>
              <a:gdLst>
                <a:gd name="T0" fmla="*/ 5609 w 5609"/>
                <a:gd name="T1" fmla="*/ 0 h 456"/>
                <a:gd name="T2" fmla="*/ 0 w 5609"/>
                <a:gd name="T3" fmla="*/ 0 h 456"/>
                <a:gd name="T4" fmla="*/ 278 w 5609"/>
                <a:gd name="T5" fmla="*/ 228 h 456"/>
                <a:gd name="T6" fmla="*/ 0 w 5609"/>
                <a:gd name="T7" fmla="*/ 456 h 456"/>
                <a:gd name="T8" fmla="*/ 5609 w 5609"/>
                <a:gd name="T9" fmla="*/ 456 h 456"/>
                <a:gd name="T10" fmla="*/ 5331 w 5609"/>
                <a:gd name="T11" fmla="*/ 228 h 456"/>
                <a:gd name="T12" fmla="*/ 5609 w 5609"/>
                <a:gd name="T13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09" h="456">
                  <a:moveTo>
                    <a:pt x="5609" y="0"/>
                  </a:moveTo>
                  <a:lnTo>
                    <a:pt x="0" y="0"/>
                  </a:lnTo>
                  <a:lnTo>
                    <a:pt x="278" y="228"/>
                  </a:lnTo>
                  <a:lnTo>
                    <a:pt x="0" y="456"/>
                  </a:lnTo>
                  <a:lnTo>
                    <a:pt x="5609" y="456"/>
                  </a:lnTo>
                  <a:lnTo>
                    <a:pt x="5331" y="228"/>
                  </a:lnTo>
                  <a:lnTo>
                    <a:pt x="560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7" name="Text Box 43">
              <a:extLst>
                <a:ext uri="{FF2B5EF4-FFF2-40B4-BE49-F238E27FC236}">
                  <a16:creationId xmlns:a16="http://schemas.microsoft.com/office/drawing/2014/main" id="{EDB750EF-8C3B-B553-ECED-A1C510D08EB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34267" y="1120814"/>
              <a:ext cx="5854889" cy="2162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defTabSz="1217930">
                <a:defRPr/>
              </a:pPr>
              <a:r>
                <a:rPr lang="fa-IR" altLang="zh-CN" sz="2400" kern="0" dirty="0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2  Titr" panose="00000700000000000000" pitchFamily="2" charset="-78"/>
                </a:rPr>
                <a:t>برگزاری عزاداری شهادت حضرت زهرا (س)</a:t>
              </a:r>
              <a:endParaRPr lang="en-US" altLang="zh-CN" sz="2400" kern="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2  Titr" panose="00000700000000000000" pitchFamily="2" charset="-78"/>
              </a:endParaRP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BD2DA6FB-C24A-12D7-D267-A36D179349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0487" y="767803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96A9896-C207-5FFA-1DC3-CCBFBC1972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3927" y="3683309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44954D28-AD0C-8CCA-1173-D725DA186A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0487" y="3656013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11795300"/>
      </p:ext>
    </p:extLst>
  </p:cSld>
  <p:clrMapOvr>
    <a:masterClrMapping/>
  </p:clrMapOvr>
  <p:transition spd="slow">
    <p:wipe dir="r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A61ECB-474E-0804-1C0B-5934E77670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F2556FD-D214-B0B8-C7C5-5288487B737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7824" y="2211089"/>
            <a:ext cx="5517515" cy="3677920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B16EB6B-81DF-D406-91A1-CE980D8AF2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734" y="2211089"/>
            <a:ext cx="5517515" cy="3677920"/>
          </a:xfrm>
          <a:prstGeom prst="rect">
            <a:avLst/>
          </a:prstGeom>
          <a:ln w="28575">
            <a:solidFill>
              <a:srgbClr val="00206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8C1DCC99-5813-A3EB-A4FE-F5FC304A0E29}"/>
              </a:ext>
            </a:extLst>
          </p:cNvPr>
          <p:cNvGrpSpPr/>
          <p:nvPr/>
        </p:nvGrpSpPr>
        <p:grpSpPr>
          <a:xfrm>
            <a:off x="2524834" y="1162329"/>
            <a:ext cx="7274256" cy="871187"/>
            <a:chOff x="2647666" y="1027951"/>
            <a:chExt cx="6509982" cy="418195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2CA22F2C-924F-D5A5-14B6-69EFCFA27AF5}"/>
                </a:ext>
              </a:extLst>
            </p:cNvPr>
            <p:cNvSpPr/>
            <p:nvPr/>
          </p:nvSpPr>
          <p:spPr bwMode="auto">
            <a:xfrm>
              <a:off x="2647666" y="1027951"/>
              <a:ext cx="6509982" cy="418195"/>
            </a:xfrm>
            <a:custGeom>
              <a:avLst/>
              <a:gdLst>
                <a:gd name="T0" fmla="*/ 5609 w 5609"/>
                <a:gd name="T1" fmla="*/ 0 h 456"/>
                <a:gd name="T2" fmla="*/ 0 w 5609"/>
                <a:gd name="T3" fmla="*/ 0 h 456"/>
                <a:gd name="T4" fmla="*/ 278 w 5609"/>
                <a:gd name="T5" fmla="*/ 228 h 456"/>
                <a:gd name="T6" fmla="*/ 0 w 5609"/>
                <a:gd name="T7" fmla="*/ 456 h 456"/>
                <a:gd name="T8" fmla="*/ 5609 w 5609"/>
                <a:gd name="T9" fmla="*/ 456 h 456"/>
                <a:gd name="T10" fmla="*/ 5331 w 5609"/>
                <a:gd name="T11" fmla="*/ 228 h 456"/>
                <a:gd name="T12" fmla="*/ 5609 w 5609"/>
                <a:gd name="T13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09" h="456">
                  <a:moveTo>
                    <a:pt x="5609" y="0"/>
                  </a:moveTo>
                  <a:lnTo>
                    <a:pt x="0" y="0"/>
                  </a:lnTo>
                  <a:lnTo>
                    <a:pt x="278" y="228"/>
                  </a:lnTo>
                  <a:lnTo>
                    <a:pt x="0" y="456"/>
                  </a:lnTo>
                  <a:lnTo>
                    <a:pt x="5609" y="456"/>
                  </a:lnTo>
                  <a:lnTo>
                    <a:pt x="5331" y="228"/>
                  </a:lnTo>
                  <a:lnTo>
                    <a:pt x="5609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7" name="Text Box 43">
              <a:extLst>
                <a:ext uri="{FF2B5EF4-FFF2-40B4-BE49-F238E27FC236}">
                  <a16:creationId xmlns:a16="http://schemas.microsoft.com/office/drawing/2014/main" id="{1C97372B-55BF-1E88-9A11-2E55E02D0D8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34269" y="1073811"/>
              <a:ext cx="5854889" cy="3102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defTabSz="1217930">
                <a:defRPr/>
              </a:pPr>
              <a:r>
                <a:rPr lang="fa-IR" altLang="zh-CN" sz="3600" kern="0" dirty="0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2  Titr" panose="00000700000000000000" pitchFamily="2" charset="-78"/>
                </a:rPr>
                <a:t>گرامیداشت هفته قرآن ، عترت و نماز</a:t>
              </a:r>
              <a:endParaRPr lang="en-US" altLang="zh-CN" sz="3600" kern="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2  Titr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1844676"/>
      </p:ext>
    </p:extLst>
  </p:cSld>
  <p:clrMapOvr>
    <a:masterClrMapping/>
  </p:clrMapOvr>
  <p:transition spd="slow">
    <p:wipe dir="r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406BC8-264A-4D67-87CA-13FB074845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757F5B7E-9F20-1080-0302-A9B07191FE2B}"/>
              </a:ext>
            </a:extLst>
          </p:cNvPr>
          <p:cNvGrpSpPr/>
          <p:nvPr/>
        </p:nvGrpSpPr>
        <p:grpSpPr>
          <a:xfrm>
            <a:off x="2524834" y="343459"/>
            <a:ext cx="7274256" cy="871187"/>
            <a:chOff x="2647666" y="1027951"/>
            <a:chExt cx="6509982" cy="418195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B8AA8A2D-061E-42C7-CFE3-296A6D45C5CD}"/>
                </a:ext>
              </a:extLst>
            </p:cNvPr>
            <p:cNvSpPr/>
            <p:nvPr/>
          </p:nvSpPr>
          <p:spPr bwMode="auto">
            <a:xfrm>
              <a:off x="2647666" y="1027951"/>
              <a:ext cx="6509982" cy="418195"/>
            </a:xfrm>
            <a:custGeom>
              <a:avLst/>
              <a:gdLst>
                <a:gd name="T0" fmla="*/ 5609 w 5609"/>
                <a:gd name="T1" fmla="*/ 0 h 456"/>
                <a:gd name="T2" fmla="*/ 0 w 5609"/>
                <a:gd name="T3" fmla="*/ 0 h 456"/>
                <a:gd name="T4" fmla="*/ 278 w 5609"/>
                <a:gd name="T5" fmla="*/ 228 h 456"/>
                <a:gd name="T6" fmla="*/ 0 w 5609"/>
                <a:gd name="T7" fmla="*/ 456 h 456"/>
                <a:gd name="T8" fmla="*/ 5609 w 5609"/>
                <a:gd name="T9" fmla="*/ 456 h 456"/>
                <a:gd name="T10" fmla="*/ 5331 w 5609"/>
                <a:gd name="T11" fmla="*/ 228 h 456"/>
                <a:gd name="T12" fmla="*/ 5609 w 5609"/>
                <a:gd name="T13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09" h="456">
                  <a:moveTo>
                    <a:pt x="5609" y="0"/>
                  </a:moveTo>
                  <a:lnTo>
                    <a:pt x="0" y="0"/>
                  </a:lnTo>
                  <a:lnTo>
                    <a:pt x="278" y="228"/>
                  </a:lnTo>
                  <a:lnTo>
                    <a:pt x="0" y="456"/>
                  </a:lnTo>
                  <a:lnTo>
                    <a:pt x="5609" y="456"/>
                  </a:lnTo>
                  <a:lnTo>
                    <a:pt x="5331" y="228"/>
                  </a:lnTo>
                  <a:lnTo>
                    <a:pt x="5609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7" name="Text Box 43">
              <a:extLst>
                <a:ext uri="{FF2B5EF4-FFF2-40B4-BE49-F238E27FC236}">
                  <a16:creationId xmlns:a16="http://schemas.microsoft.com/office/drawing/2014/main" id="{10B1DFC8-F93C-A133-B74F-C6A493C4E00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34269" y="1073811"/>
              <a:ext cx="5854889" cy="3102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defTabSz="1217930">
                <a:defRPr/>
              </a:pPr>
              <a:r>
                <a:rPr lang="fa-IR" altLang="zh-CN" sz="3600" kern="0" dirty="0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2  Titr" panose="00000700000000000000" pitchFamily="2" charset="-78"/>
                </a:rPr>
                <a:t>گرامیداشت هفته پژوهش و فناوری</a:t>
              </a:r>
              <a:endParaRPr lang="en-US" altLang="zh-CN" sz="3600" kern="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2  Titr" panose="00000700000000000000" pitchFamily="2" charset="-78"/>
              </a:endParaRPr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BC797397-8B1E-E622-2C07-CF63CEB5C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5124" y="1368063"/>
            <a:ext cx="3794905" cy="2529645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5C687AB-C175-7E9D-63D4-AA080816BD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7515" y="4010179"/>
            <a:ext cx="3794905" cy="2529645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45E9CD4-21F4-A13F-5289-A765B045D9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22" y="1354414"/>
            <a:ext cx="3794905" cy="2529645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41928834"/>
      </p:ext>
    </p:extLst>
  </p:cSld>
  <p:clrMapOvr>
    <a:masterClrMapping/>
  </p:clrMapOvr>
  <p:transition spd="slow">
    <p:wipe dir="r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6416E4-D55B-D9D6-B0C0-D3992CBB6B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4871328-8888-4AD6-DF72-5324C066FD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1535" y="795099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016699BA-C2EB-6BCF-6CF6-C60C798C9602}"/>
              </a:ext>
            </a:extLst>
          </p:cNvPr>
          <p:cNvGrpSpPr/>
          <p:nvPr/>
        </p:nvGrpSpPr>
        <p:grpSpPr>
          <a:xfrm rot="5400000">
            <a:off x="8390733" y="2982605"/>
            <a:ext cx="5776418" cy="892793"/>
            <a:chOff x="2647666" y="1027951"/>
            <a:chExt cx="6509982" cy="418195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EEE09A63-B7CA-E034-AF89-7EEDC0AF4025}"/>
                </a:ext>
              </a:extLst>
            </p:cNvPr>
            <p:cNvSpPr/>
            <p:nvPr/>
          </p:nvSpPr>
          <p:spPr bwMode="auto">
            <a:xfrm>
              <a:off x="2647666" y="1027951"/>
              <a:ext cx="6509982" cy="418195"/>
            </a:xfrm>
            <a:custGeom>
              <a:avLst/>
              <a:gdLst>
                <a:gd name="T0" fmla="*/ 5609 w 5609"/>
                <a:gd name="T1" fmla="*/ 0 h 456"/>
                <a:gd name="T2" fmla="*/ 0 w 5609"/>
                <a:gd name="T3" fmla="*/ 0 h 456"/>
                <a:gd name="T4" fmla="*/ 278 w 5609"/>
                <a:gd name="T5" fmla="*/ 228 h 456"/>
                <a:gd name="T6" fmla="*/ 0 w 5609"/>
                <a:gd name="T7" fmla="*/ 456 h 456"/>
                <a:gd name="T8" fmla="*/ 5609 w 5609"/>
                <a:gd name="T9" fmla="*/ 456 h 456"/>
                <a:gd name="T10" fmla="*/ 5331 w 5609"/>
                <a:gd name="T11" fmla="*/ 228 h 456"/>
                <a:gd name="T12" fmla="*/ 5609 w 5609"/>
                <a:gd name="T13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09" h="456">
                  <a:moveTo>
                    <a:pt x="5609" y="0"/>
                  </a:moveTo>
                  <a:lnTo>
                    <a:pt x="0" y="0"/>
                  </a:lnTo>
                  <a:lnTo>
                    <a:pt x="278" y="228"/>
                  </a:lnTo>
                  <a:lnTo>
                    <a:pt x="0" y="456"/>
                  </a:lnTo>
                  <a:lnTo>
                    <a:pt x="5609" y="456"/>
                  </a:lnTo>
                  <a:lnTo>
                    <a:pt x="5331" y="228"/>
                  </a:lnTo>
                  <a:lnTo>
                    <a:pt x="5609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7" name="Text Box 43">
              <a:extLst>
                <a:ext uri="{FF2B5EF4-FFF2-40B4-BE49-F238E27FC236}">
                  <a16:creationId xmlns:a16="http://schemas.microsoft.com/office/drawing/2014/main" id="{84FDF410-8BAE-9EEC-BD0E-3F4CF31A6EB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34268" y="1091982"/>
              <a:ext cx="5854889" cy="2739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defTabSz="1217930">
                <a:defRPr/>
              </a:pPr>
              <a:r>
                <a:rPr lang="fa-IR" altLang="zh-CN" sz="3200" kern="0" dirty="0">
                  <a:solidFill>
                    <a:srgbClr val="0020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2  Titr" panose="00000700000000000000" pitchFamily="2" charset="-78"/>
                </a:rPr>
                <a:t>سالروز وفات حضرت ام البنین (س)</a:t>
              </a:r>
              <a:endParaRPr lang="en-US" altLang="zh-CN" sz="3200" kern="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2  Titr" panose="00000700000000000000" pitchFamily="2" charset="-78"/>
              </a:endParaRP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370A417C-327F-08B6-B4D1-08D3140580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488" y="767803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E16BB51-5DBB-30FE-B293-C55CB3FD17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1535" y="3683309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9B01FD5-1E16-6FCE-42A8-AB236B1822C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488" y="3656013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75872185"/>
      </p:ext>
    </p:extLst>
  </p:cSld>
  <p:clrMapOvr>
    <a:masterClrMapping/>
  </p:clrMapOvr>
  <p:transition spd="slow"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1FE736-80A9-42D5-D8CD-0AFF979559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7240F34-E41F-880D-9E8B-26FDD3405F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7824" y="2211089"/>
            <a:ext cx="5517515" cy="3677920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9C51138-296F-9F46-7B27-48AFE4D34F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734" y="2211089"/>
            <a:ext cx="5517515" cy="3677920"/>
          </a:xfrm>
          <a:prstGeom prst="rect">
            <a:avLst/>
          </a:prstGeom>
          <a:ln w="28575">
            <a:solidFill>
              <a:srgbClr val="00206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ED879E60-AF4D-EF68-4A60-F12A56ABC104}"/>
              </a:ext>
            </a:extLst>
          </p:cNvPr>
          <p:cNvGrpSpPr/>
          <p:nvPr/>
        </p:nvGrpSpPr>
        <p:grpSpPr>
          <a:xfrm>
            <a:off x="2524834" y="1162329"/>
            <a:ext cx="7274256" cy="871187"/>
            <a:chOff x="2647666" y="1027951"/>
            <a:chExt cx="6509982" cy="418195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E84596F4-4D47-B566-02E8-E380B1E927BA}"/>
                </a:ext>
              </a:extLst>
            </p:cNvPr>
            <p:cNvSpPr/>
            <p:nvPr/>
          </p:nvSpPr>
          <p:spPr bwMode="auto">
            <a:xfrm>
              <a:off x="2647666" y="1027951"/>
              <a:ext cx="6509982" cy="418195"/>
            </a:xfrm>
            <a:custGeom>
              <a:avLst/>
              <a:gdLst>
                <a:gd name="T0" fmla="*/ 5609 w 5609"/>
                <a:gd name="T1" fmla="*/ 0 h 456"/>
                <a:gd name="T2" fmla="*/ 0 w 5609"/>
                <a:gd name="T3" fmla="*/ 0 h 456"/>
                <a:gd name="T4" fmla="*/ 278 w 5609"/>
                <a:gd name="T5" fmla="*/ 228 h 456"/>
                <a:gd name="T6" fmla="*/ 0 w 5609"/>
                <a:gd name="T7" fmla="*/ 456 h 456"/>
                <a:gd name="T8" fmla="*/ 5609 w 5609"/>
                <a:gd name="T9" fmla="*/ 456 h 456"/>
                <a:gd name="T10" fmla="*/ 5331 w 5609"/>
                <a:gd name="T11" fmla="*/ 228 h 456"/>
                <a:gd name="T12" fmla="*/ 5609 w 5609"/>
                <a:gd name="T13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09" h="456">
                  <a:moveTo>
                    <a:pt x="5609" y="0"/>
                  </a:moveTo>
                  <a:lnTo>
                    <a:pt x="0" y="0"/>
                  </a:lnTo>
                  <a:lnTo>
                    <a:pt x="278" y="228"/>
                  </a:lnTo>
                  <a:lnTo>
                    <a:pt x="0" y="456"/>
                  </a:lnTo>
                  <a:lnTo>
                    <a:pt x="5609" y="456"/>
                  </a:lnTo>
                  <a:lnTo>
                    <a:pt x="5331" y="228"/>
                  </a:lnTo>
                  <a:lnTo>
                    <a:pt x="5609" y="0"/>
                  </a:lnTo>
                  <a:close/>
                </a:path>
              </a:pathLst>
            </a:custGeom>
            <a:solidFill>
              <a:srgbClr val="89A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7" name="Text Box 43">
              <a:extLst>
                <a:ext uri="{FF2B5EF4-FFF2-40B4-BE49-F238E27FC236}">
                  <a16:creationId xmlns:a16="http://schemas.microsoft.com/office/drawing/2014/main" id="{5C984725-733E-7215-7B96-36DC1A147C3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34269" y="1073811"/>
              <a:ext cx="5854889" cy="3102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defTabSz="1217930">
                <a:defRPr/>
              </a:pPr>
              <a:r>
                <a:rPr lang="fa-IR" altLang="zh-CN" sz="3600" kern="0" dirty="0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2  Titr" panose="00000700000000000000" pitchFamily="2" charset="-78"/>
                </a:rPr>
                <a:t>اقدامات صورت گرفته در پروژه مهر</a:t>
              </a:r>
              <a:endParaRPr lang="en-US" altLang="zh-CN" sz="3600" kern="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2  Titr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38559629"/>
      </p:ext>
    </p:extLst>
  </p:cSld>
  <p:clrMapOvr>
    <a:masterClrMapping/>
  </p:clrMapOvr>
  <p:transition spd="slow">
    <p:wipe dir="r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A96939-4A38-9BCB-3A6D-33A0909061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3300B35-ABD9-7A10-D3D9-C993A96A54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3927" y="795099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23FA96C8-EF3B-35D6-402A-9EF5A87A7121}"/>
              </a:ext>
            </a:extLst>
          </p:cNvPr>
          <p:cNvGrpSpPr/>
          <p:nvPr/>
        </p:nvGrpSpPr>
        <p:grpSpPr>
          <a:xfrm rot="5400000">
            <a:off x="-2090774" y="2982605"/>
            <a:ext cx="5776418" cy="892792"/>
            <a:chOff x="2647666" y="1027951"/>
            <a:chExt cx="6509982" cy="418195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B644DF7A-09B9-06D9-9844-BBAE72C2EB72}"/>
                </a:ext>
              </a:extLst>
            </p:cNvPr>
            <p:cNvSpPr/>
            <p:nvPr/>
          </p:nvSpPr>
          <p:spPr bwMode="auto">
            <a:xfrm>
              <a:off x="2647666" y="1027951"/>
              <a:ext cx="6509982" cy="418195"/>
            </a:xfrm>
            <a:custGeom>
              <a:avLst/>
              <a:gdLst>
                <a:gd name="T0" fmla="*/ 5609 w 5609"/>
                <a:gd name="T1" fmla="*/ 0 h 456"/>
                <a:gd name="T2" fmla="*/ 0 w 5609"/>
                <a:gd name="T3" fmla="*/ 0 h 456"/>
                <a:gd name="T4" fmla="*/ 278 w 5609"/>
                <a:gd name="T5" fmla="*/ 228 h 456"/>
                <a:gd name="T6" fmla="*/ 0 w 5609"/>
                <a:gd name="T7" fmla="*/ 456 h 456"/>
                <a:gd name="T8" fmla="*/ 5609 w 5609"/>
                <a:gd name="T9" fmla="*/ 456 h 456"/>
                <a:gd name="T10" fmla="*/ 5331 w 5609"/>
                <a:gd name="T11" fmla="*/ 228 h 456"/>
                <a:gd name="T12" fmla="*/ 5609 w 5609"/>
                <a:gd name="T13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09" h="456">
                  <a:moveTo>
                    <a:pt x="5609" y="0"/>
                  </a:moveTo>
                  <a:lnTo>
                    <a:pt x="0" y="0"/>
                  </a:lnTo>
                  <a:lnTo>
                    <a:pt x="278" y="228"/>
                  </a:lnTo>
                  <a:lnTo>
                    <a:pt x="0" y="456"/>
                  </a:lnTo>
                  <a:lnTo>
                    <a:pt x="5609" y="456"/>
                  </a:lnTo>
                  <a:lnTo>
                    <a:pt x="5331" y="228"/>
                  </a:lnTo>
                  <a:lnTo>
                    <a:pt x="560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7" name="Text Box 43">
              <a:extLst>
                <a:ext uri="{FF2B5EF4-FFF2-40B4-BE49-F238E27FC236}">
                  <a16:creationId xmlns:a16="http://schemas.microsoft.com/office/drawing/2014/main" id="{7E97A907-D99B-A493-9A16-BCD844F3DA3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34268" y="1091982"/>
              <a:ext cx="5854889" cy="27391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defTabSz="1217930">
                <a:defRPr/>
              </a:pPr>
              <a:r>
                <a:rPr lang="fa-IR" altLang="zh-CN" sz="3200" kern="0" dirty="0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2  Titr" panose="00000700000000000000" pitchFamily="2" charset="-78"/>
                </a:rPr>
                <a:t>اجرای طرح مصباح الهدی</a:t>
              </a:r>
              <a:endParaRPr lang="en-US" altLang="zh-CN" sz="3200" kern="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2  Titr" panose="00000700000000000000" pitchFamily="2" charset="-78"/>
              </a:endParaRP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6BBE3C82-C2C7-1421-5442-884222A69F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0487" y="767803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C0398E7-11E3-6FBF-0BE2-4A328720B4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3927" y="3683309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9C268AB-E850-2B2C-3C10-21E4E3E191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0487" y="3656013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11859595"/>
      </p:ext>
    </p:extLst>
  </p:cSld>
  <p:clrMapOvr>
    <a:masterClrMapping/>
  </p:clrMapOvr>
  <p:transition spd="slow">
    <p:wipe dir="r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5769E6-5CA9-07A2-E52A-51A52D7A82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3D1B5F72-DF02-8CDD-8F17-AB69FF22F893}"/>
              </a:ext>
            </a:extLst>
          </p:cNvPr>
          <p:cNvGrpSpPr/>
          <p:nvPr/>
        </p:nvGrpSpPr>
        <p:grpSpPr>
          <a:xfrm>
            <a:off x="2524834" y="343459"/>
            <a:ext cx="7274256" cy="871187"/>
            <a:chOff x="2647666" y="1027951"/>
            <a:chExt cx="6509982" cy="418195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2317CB94-684E-2F04-F28C-DDB70B7FB47C}"/>
                </a:ext>
              </a:extLst>
            </p:cNvPr>
            <p:cNvSpPr/>
            <p:nvPr/>
          </p:nvSpPr>
          <p:spPr bwMode="auto">
            <a:xfrm>
              <a:off x="2647666" y="1027951"/>
              <a:ext cx="6509982" cy="418195"/>
            </a:xfrm>
            <a:custGeom>
              <a:avLst/>
              <a:gdLst>
                <a:gd name="T0" fmla="*/ 5609 w 5609"/>
                <a:gd name="T1" fmla="*/ 0 h 456"/>
                <a:gd name="T2" fmla="*/ 0 w 5609"/>
                <a:gd name="T3" fmla="*/ 0 h 456"/>
                <a:gd name="T4" fmla="*/ 278 w 5609"/>
                <a:gd name="T5" fmla="*/ 228 h 456"/>
                <a:gd name="T6" fmla="*/ 0 w 5609"/>
                <a:gd name="T7" fmla="*/ 456 h 456"/>
                <a:gd name="T8" fmla="*/ 5609 w 5609"/>
                <a:gd name="T9" fmla="*/ 456 h 456"/>
                <a:gd name="T10" fmla="*/ 5331 w 5609"/>
                <a:gd name="T11" fmla="*/ 228 h 456"/>
                <a:gd name="T12" fmla="*/ 5609 w 5609"/>
                <a:gd name="T13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09" h="456">
                  <a:moveTo>
                    <a:pt x="5609" y="0"/>
                  </a:moveTo>
                  <a:lnTo>
                    <a:pt x="0" y="0"/>
                  </a:lnTo>
                  <a:lnTo>
                    <a:pt x="278" y="228"/>
                  </a:lnTo>
                  <a:lnTo>
                    <a:pt x="0" y="456"/>
                  </a:lnTo>
                  <a:lnTo>
                    <a:pt x="5609" y="456"/>
                  </a:lnTo>
                  <a:lnTo>
                    <a:pt x="5331" y="228"/>
                  </a:lnTo>
                  <a:lnTo>
                    <a:pt x="5609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7" name="Text Box 43">
              <a:extLst>
                <a:ext uri="{FF2B5EF4-FFF2-40B4-BE49-F238E27FC236}">
                  <a16:creationId xmlns:a16="http://schemas.microsoft.com/office/drawing/2014/main" id="{2293C426-47C5-2144-BAFD-0E4963321C6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34269" y="1073811"/>
              <a:ext cx="5854889" cy="3102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defTabSz="1217930">
                <a:defRPr/>
              </a:pPr>
              <a:r>
                <a:rPr lang="fa-IR" altLang="zh-CN" sz="3600" kern="0" dirty="0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2  Titr" panose="00000700000000000000" pitchFamily="2" charset="-78"/>
                </a:rPr>
                <a:t>برگزاری مسابقات قرآن ، عترت و نماز</a:t>
              </a:r>
              <a:endParaRPr lang="en-US" altLang="zh-CN" sz="3600" kern="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2  Titr" panose="00000700000000000000" pitchFamily="2" charset="-78"/>
              </a:endParaRPr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3F6935D1-E1C2-3117-FBC6-50791C91C7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5124" y="1368063"/>
            <a:ext cx="3794905" cy="2529645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2D05895-6F3B-A6E0-3B2E-00A776F734B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7515" y="4010179"/>
            <a:ext cx="3794905" cy="2529645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2D9365F-8536-88F0-4AA3-7A69EBBC8F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22" y="1354414"/>
            <a:ext cx="3794905" cy="2529645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8136380"/>
      </p:ext>
    </p:extLst>
  </p:cSld>
  <p:clrMapOvr>
    <a:masterClrMapping/>
  </p:clrMapOvr>
  <p:transition spd="slow">
    <p:wipe dir="r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B67F82-5654-958B-426E-23A735B8E5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EDF3AFA-AF34-99AE-6525-C3402494E0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7824" y="2211089"/>
            <a:ext cx="5517515" cy="3677920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290ED64-15A6-B92E-F7D6-91A8CB8F22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734" y="2211089"/>
            <a:ext cx="5517515" cy="3677920"/>
          </a:xfrm>
          <a:prstGeom prst="rect">
            <a:avLst/>
          </a:prstGeom>
          <a:ln w="28575">
            <a:solidFill>
              <a:srgbClr val="00206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6208C22A-0873-A1F5-9BC9-BD014956ED85}"/>
              </a:ext>
            </a:extLst>
          </p:cNvPr>
          <p:cNvGrpSpPr/>
          <p:nvPr/>
        </p:nvGrpSpPr>
        <p:grpSpPr>
          <a:xfrm>
            <a:off x="2524834" y="1162329"/>
            <a:ext cx="7274256" cy="871187"/>
            <a:chOff x="2647666" y="1027951"/>
            <a:chExt cx="6509982" cy="418195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FE163A25-EE73-4080-5DE0-6C2D9E03C4C9}"/>
                </a:ext>
              </a:extLst>
            </p:cNvPr>
            <p:cNvSpPr/>
            <p:nvPr/>
          </p:nvSpPr>
          <p:spPr bwMode="auto">
            <a:xfrm>
              <a:off x="2647666" y="1027951"/>
              <a:ext cx="6509982" cy="418195"/>
            </a:xfrm>
            <a:custGeom>
              <a:avLst/>
              <a:gdLst>
                <a:gd name="T0" fmla="*/ 5609 w 5609"/>
                <a:gd name="T1" fmla="*/ 0 h 456"/>
                <a:gd name="T2" fmla="*/ 0 w 5609"/>
                <a:gd name="T3" fmla="*/ 0 h 456"/>
                <a:gd name="T4" fmla="*/ 278 w 5609"/>
                <a:gd name="T5" fmla="*/ 228 h 456"/>
                <a:gd name="T6" fmla="*/ 0 w 5609"/>
                <a:gd name="T7" fmla="*/ 456 h 456"/>
                <a:gd name="T8" fmla="*/ 5609 w 5609"/>
                <a:gd name="T9" fmla="*/ 456 h 456"/>
                <a:gd name="T10" fmla="*/ 5331 w 5609"/>
                <a:gd name="T11" fmla="*/ 228 h 456"/>
                <a:gd name="T12" fmla="*/ 5609 w 5609"/>
                <a:gd name="T13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09" h="456">
                  <a:moveTo>
                    <a:pt x="5609" y="0"/>
                  </a:moveTo>
                  <a:lnTo>
                    <a:pt x="0" y="0"/>
                  </a:lnTo>
                  <a:lnTo>
                    <a:pt x="278" y="228"/>
                  </a:lnTo>
                  <a:lnTo>
                    <a:pt x="0" y="456"/>
                  </a:lnTo>
                  <a:lnTo>
                    <a:pt x="5609" y="456"/>
                  </a:lnTo>
                  <a:lnTo>
                    <a:pt x="5331" y="228"/>
                  </a:lnTo>
                  <a:lnTo>
                    <a:pt x="5609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7" name="Text Box 43">
              <a:extLst>
                <a:ext uri="{FF2B5EF4-FFF2-40B4-BE49-F238E27FC236}">
                  <a16:creationId xmlns:a16="http://schemas.microsoft.com/office/drawing/2014/main" id="{3F545395-9B6C-9FDC-579E-3ACC91FFDE6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34269" y="1073811"/>
              <a:ext cx="5854889" cy="3102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defTabSz="1217930">
                <a:defRPr/>
              </a:pPr>
              <a:r>
                <a:rPr lang="fa-IR" altLang="zh-CN" sz="3600" kern="0" dirty="0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2  Titr" panose="00000700000000000000" pitchFamily="2" charset="-78"/>
                </a:rPr>
                <a:t>سایر اقدامات مـاه آذر</a:t>
              </a:r>
              <a:endParaRPr lang="en-US" altLang="zh-CN" sz="3600" kern="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2  Titr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28182441"/>
      </p:ext>
    </p:extLst>
  </p:cSld>
  <p:clrMapOvr>
    <a:masterClrMapping/>
  </p:clrMapOvr>
  <p:transition spd="slow">
    <p:wipe dir="r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85AE94-3E75-76B8-2629-A2EF44E22B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C134889-B307-90EB-F9B2-80DDF774AD5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1535" y="795099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361B4886-8A77-FD49-2597-CF27E2BE903E}"/>
              </a:ext>
            </a:extLst>
          </p:cNvPr>
          <p:cNvGrpSpPr/>
          <p:nvPr/>
        </p:nvGrpSpPr>
        <p:grpSpPr>
          <a:xfrm rot="5400000">
            <a:off x="8390733" y="2982604"/>
            <a:ext cx="5776418" cy="892793"/>
            <a:chOff x="2647666" y="1027951"/>
            <a:chExt cx="6509982" cy="418195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E2CC6640-E56A-23E1-CB06-23B2FC5D1791}"/>
                </a:ext>
              </a:extLst>
            </p:cNvPr>
            <p:cNvSpPr/>
            <p:nvPr/>
          </p:nvSpPr>
          <p:spPr bwMode="auto">
            <a:xfrm>
              <a:off x="2647666" y="1027951"/>
              <a:ext cx="6509982" cy="418195"/>
            </a:xfrm>
            <a:custGeom>
              <a:avLst/>
              <a:gdLst>
                <a:gd name="T0" fmla="*/ 5609 w 5609"/>
                <a:gd name="T1" fmla="*/ 0 h 456"/>
                <a:gd name="T2" fmla="*/ 0 w 5609"/>
                <a:gd name="T3" fmla="*/ 0 h 456"/>
                <a:gd name="T4" fmla="*/ 278 w 5609"/>
                <a:gd name="T5" fmla="*/ 228 h 456"/>
                <a:gd name="T6" fmla="*/ 0 w 5609"/>
                <a:gd name="T7" fmla="*/ 456 h 456"/>
                <a:gd name="T8" fmla="*/ 5609 w 5609"/>
                <a:gd name="T9" fmla="*/ 456 h 456"/>
                <a:gd name="T10" fmla="*/ 5331 w 5609"/>
                <a:gd name="T11" fmla="*/ 228 h 456"/>
                <a:gd name="T12" fmla="*/ 5609 w 5609"/>
                <a:gd name="T13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09" h="456">
                  <a:moveTo>
                    <a:pt x="5609" y="0"/>
                  </a:moveTo>
                  <a:lnTo>
                    <a:pt x="0" y="0"/>
                  </a:lnTo>
                  <a:lnTo>
                    <a:pt x="278" y="228"/>
                  </a:lnTo>
                  <a:lnTo>
                    <a:pt x="0" y="456"/>
                  </a:lnTo>
                  <a:lnTo>
                    <a:pt x="5609" y="456"/>
                  </a:lnTo>
                  <a:lnTo>
                    <a:pt x="5331" y="228"/>
                  </a:lnTo>
                  <a:lnTo>
                    <a:pt x="5609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7" name="Text Box 43">
              <a:extLst>
                <a:ext uri="{FF2B5EF4-FFF2-40B4-BE49-F238E27FC236}">
                  <a16:creationId xmlns:a16="http://schemas.microsoft.com/office/drawing/2014/main" id="{315CC7F8-EB4C-07BE-A637-9BFE456988E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34269" y="1073811"/>
              <a:ext cx="5854889" cy="3102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defTabSz="1217930">
                <a:defRPr/>
              </a:pPr>
              <a:r>
                <a:rPr lang="fa-IR" altLang="zh-CN" sz="3600" kern="0" dirty="0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2  Titr" panose="00000700000000000000" pitchFamily="2" charset="-78"/>
                </a:rPr>
                <a:t>برگزاری مراسم شب یلدا</a:t>
              </a:r>
              <a:endParaRPr lang="en-US" altLang="zh-CN" sz="3600" kern="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2  Titr" panose="00000700000000000000" pitchFamily="2" charset="-78"/>
              </a:endParaRP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2EB2D3A0-5A5E-D8CC-B4BE-5A35BB3E10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488" y="767803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C654399-007D-76FA-4F97-056FF7AE0F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1535" y="3683309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80BD8D7-3B6C-C386-4E74-75BE68B1C6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488" y="3656013"/>
            <a:ext cx="4330251" cy="263390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51311990"/>
      </p:ext>
    </p:extLst>
  </p:cSld>
  <p:clrMapOvr>
    <a:masterClrMapping/>
  </p:clrMapOvr>
  <p:transition spd="slow">
    <p:wipe dir="r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B3ABB9-2A5B-1BC5-4BF9-371B3D4DBD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546EE25-F214-0F9E-4A11-5C53D63044B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970"/>
          <a:stretch>
            <a:fillRect/>
          </a:stretch>
        </p:blipFill>
        <p:spPr>
          <a:xfrm>
            <a:off x="4381500" y="4211958"/>
            <a:ext cx="3429000" cy="2646042"/>
          </a:xfrm>
          <a:prstGeom prst="rect">
            <a:avLst/>
          </a:prstGeom>
        </p:spPr>
      </p:pic>
      <p:sp>
        <p:nvSpPr>
          <p:cNvPr id="2" name="TextBox 24">
            <a:extLst>
              <a:ext uri="{FF2B5EF4-FFF2-40B4-BE49-F238E27FC236}">
                <a16:creationId xmlns:a16="http://schemas.microsoft.com/office/drawing/2014/main" id="{6A9B8620-E9CC-4E04-487E-97772E9F5373}"/>
              </a:ext>
            </a:extLst>
          </p:cNvPr>
          <p:cNvSpPr txBox="1"/>
          <p:nvPr/>
        </p:nvSpPr>
        <p:spPr>
          <a:xfrm>
            <a:off x="2404885" y="-40944"/>
            <a:ext cx="7327638" cy="424731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fa-IR" altLang="zh-CN" sz="4800" dirty="0">
                <a:ln w="6350">
                  <a:noFill/>
                </a:ln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2  Titr" panose="00000700000000000000" pitchFamily="2" charset="-78"/>
              </a:rPr>
              <a:t>باتشکر</a:t>
            </a:r>
          </a:p>
          <a:p>
            <a:pPr algn="ctr">
              <a:lnSpc>
                <a:spcPct val="200000"/>
              </a:lnSpc>
            </a:pPr>
            <a:r>
              <a:rPr lang="fa-IR" altLang="zh-CN" sz="4800" dirty="0">
                <a:ln w="6350">
                  <a:noFill/>
                </a:ln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2  Titr" panose="00000700000000000000" pitchFamily="2" charset="-78"/>
              </a:rPr>
              <a:t>معاونت پرورشی و تربیت بدنی</a:t>
            </a:r>
          </a:p>
          <a:p>
            <a:pPr algn="ctr">
              <a:lnSpc>
                <a:spcPct val="200000"/>
              </a:lnSpc>
            </a:pPr>
            <a:r>
              <a:rPr lang="fa-IR" altLang="zh-CN" sz="4800" dirty="0">
                <a:ln w="6350">
                  <a:noFill/>
                </a:ln>
                <a:solidFill>
                  <a:schemeClr val="accent4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2  Titr" panose="00000700000000000000" pitchFamily="2" charset="-78"/>
              </a:rPr>
              <a:t>دبستان حضرت فاطمه (س)</a:t>
            </a:r>
            <a:endParaRPr lang="zh-CN" altLang="en-US" sz="4800" dirty="0">
              <a:ln w="6350">
                <a:noFill/>
              </a:ln>
              <a:solidFill>
                <a:schemeClr val="accent4">
                  <a:lumMod val="7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2 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520575269"/>
      </p:ext>
    </p:extLst>
  </p:cSld>
  <p:clrMapOvr>
    <a:masterClrMapping/>
  </p:clrMapOvr>
  <p:transition spd="slow">
    <p:wipe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27EF5D-09AD-9999-938E-E62875FDA3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479F7AF-A26A-2811-0007-976869D9FB5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7824" y="2211089"/>
            <a:ext cx="5517515" cy="3677920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F86B541-1D1C-8C27-DA2A-6B397C5121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734" y="2211089"/>
            <a:ext cx="5517515" cy="3677920"/>
          </a:xfrm>
          <a:prstGeom prst="rect">
            <a:avLst/>
          </a:prstGeom>
          <a:ln w="28575">
            <a:solidFill>
              <a:srgbClr val="00206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9D74F267-6F48-D541-7EB8-4C26A2151042}"/>
              </a:ext>
            </a:extLst>
          </p:cNvPr>
          <p:cNvGrpSpPr/>
          <p:nvPr/>
        </p:nvGrpSpPr>
        <p:grpSpPr>
          <a:xfrm>
            <a:off x="2524834" y="1162329"/>
            <a:ext cx="7274256" cy="871187"/>
            <a:chOff x="2647666" y="1027951"/>
            <a:chExt cx="6509982" cy="418195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5458B2CE-E18A-4062-BD38-107EF5F35E10}"/>
                </a:ext>
              </a:extLst>
            </p:cNvPr>
            <p:cNvSpPr/>
            <p:nvPr/>
          </p:nvSpPr>
          <p:spPr bwMode="auto">
            <a:xfrm>
              <a:off x="2647666" y="1027951"/>
              <a:ext cx="6509982" cy="418195"/>
            </a:xfrm>
            <a:custGeom>
              <a:avLst/>
              <a:gdLst>
                <a:gd name="T0" fmla="*/ 5609 w 5609"/>
                <a:gd name="T1" fmla="*/ 0 h 456"/>
                <a:gd name="T2" fmla="*/ 0 w 5609"/>
                <a:gd name="T3" fmla="*/ 0 h 456"/>
                <a:gd name="T4" fmla="*/ 278 w 5609"/>
                <a:gd name="T5" fmla="*/ 228 h 456"/>
                <a:gd name="T6" fmla="*/ 0 w 5609"/>
                <a:gd name="T7" fmla="*/ 456 h 456"/>
                <a:gd name="T8" fmla="*/ 5609 w 5609"/>
                <a:gd name="T9" fmla="*/ 456 h 456"/>
                <a:gd name="T10" fmla="*/ 5331 w 5609"/>
                <a:gd name="T11" fmla="*/ 228 h 456"/>
                <a:gd name="T12" fmla="*/ 5609 w 5609"/>
                <a:gd name="T13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09" h="456">
                  <a:moveTo>
                    <a:pt x="5609" y="0"/>
                  </a:moveTo>
                  <a:lnTo>
                    <a:pt x="0" y="0"/>
                  </a:lnTo>
                  <a:lnTo>
                    <a:pt x="278" y="228"/>
                  </a:lnTo>
                  <a:lnTo>
                    <a:pt x="0" y="456"/>
                  </a:lnTo>
                  <a:lnTo>
                    <a:pt x="5609" y="456"/>
                  </a:lnTo>
                  <a:lnTo>
                    <a:pt x="5331" y="228"/>
                  </a:lnTo>
                  <a:lnTo>
                    <a:pt x="5609" y="0"/>
                  </a:lnTo>
                  <a:close/>
                </a:path>
              </a:pathLst>
            </a:custGeom>
            <a:solidFill>
              <a:srgbClr val="89A6D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7" name="Text Box 43">
              <a:extLst>
                <a:ext uri="{FF2B5EF4-FFF2-40B4-BE49-F238E27FC236}">
                  <a16:creationId xmlns:a16="http://schemas.microsoft.com/office/drawing/2014/main" id="{46417292-0322-A3B5-9DCC-D6B13B3BD68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34269" y="1073811"/>
              <a:ext cx="5854889" cy="3102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defTabSz="1217930">
                <a:defRPr/>
              </a:pPr>
              <a:r>
                <a:rPr lang="fa-IR" altLang="zh-CN" sz="3600" kern="0" dirty="0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2  Titr" panose="00000700000000000000" pitchFamily="2" charset="-78"/>
                </a:rPr>
                <a:t>اقدامات صورت گرفته در پروژه مهر</a:t>
              </a:r>
              <a:endParaRPr lang="en-US" altLang="zh-CN" sz="3600" kern="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2  Titr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68464338"/>
      </p:ext>
    </p:extLst>
  </p:cSld>
  <p:clrMapOvr>
    <a:masterClrMapping/>
  </p:clrMapOvr>
  <p:transition spd="slow"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189827-9905-2B15-091C-757616C883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170F48F6-4066-5BC1-AF3B-FF26CD4B0754}"/>
              </a:ext>
            </a:extLst>
          </p:cNvPr>
          <p:cNvGrpSpPr/>
          <p:nvPr/>
        </p:nvGrpSpPr>
        <p:grpSpPr>
          <a:xfrm>
            <a:off x="2524834" y="343459"/>
            <a:ext cx="7274256" cy="871187"/>
            <a:chOff x="2647666" y="1027951"/>
            <a:chExt cx="6509982" cy="418195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EDF48CA6-F94B-6586-467F-C3C5A96FCB4C}"/>
                </a:ext>
              </a:extLst>
            </p:cNvPr>
            <p:cNvSpPr/>
            <p:nvPr/>
          </p:nvSpPr>
          <p:spPr bwMode="auto">
            <a:xfrm>
              <a:off x="2647666" y="1027951"/>
              <a:ext cx="6509982" cy="418195"/>
            </a:xfrm>
            <a:custGeom>
              <a:avLst/>
              <a:gdLst>
                <a:gd name="T0" fmla="*/ 5609 w 5609"/>
                <a:gd name="T1" fmla="*/ 0 h 456"/>
                <a:gd name="T2" fmla="*/ 0 w 5609"/>
                <a:gd name="T3" fmla="*/ 0 h 456"/>
                <a:gd name="T4" fmla="*/ 278 w 5609"/>
                <a:gd name="T5" fmla="*/ 228 h 456"/>
                <a:gd name="T6" fmla="*/ 0 w 5609"/>
                <a:gd name="T7" fmla="*/ 456 h 456"/>
                <a:gd name="T8" fmla="*/ 5609 w 5609"/>
                <a:gd name="T9" fmla="*/ 456 h 456"/>
                <a:gd name="T10" fmla="*/ 5331 w 5609"/>
                <a:gd name="T11" fmla="*/ 228 h 456"/>
                <a:gd name="T12" fmla="*/ 5609 w 5609"/>
                <a:gd name="T13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09" h="456">
                  <a:moveTo>
                    <a:pt x="5609" y="0"/>
                  </a:moveTo>
                  <a:lnTo>
                    <a:pt x="0" y="0"/>
                  </a:lnTo>
                  <a:lnTo>
                    <a:pt x="278" y="228"/>
                  </a:lnTo>
                  <a:lnTo>
                    <a:pt x="0" y="456"/>
                  </a:lnTo>
                  <a:lnTo>
                    <a:pt x="5609" y="456"/>
                  </a:lnTo>
                  <a:lnTo>
                    <a:pt x="5331" y="228"/>
                  </a:lnTo>
                  <a:lnTo>
                    <a:pt x="5609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7" name="Text Box 43">
              <a:extLst>
                <a:ext uri="{FF2B5EF4-FFF2-40B4-BE49-F238E27FC236}">
                  <a16:creationId xmlns:a16="http://schemas.microsoft.com/office/drawing/2014/main" id="{9567A6AA-4A7B-F78C-7203-880B7B375BC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34269" y="1073811"/>
              <a:ext cx="5854889" cy="3102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defTabSz="1217930">
                <a:defRPr/>
              </a:pPr>
              <a:r>
                <a:rPr lang="fa-IR" altLang="zh-CN" sz="3600" kern="0" dirty="0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2  Titr" panose="00000700000000000000" pitchFamily="2" charset="-78"/>
                </a:rPr>
                <a:t>برگزاری جشن بازگشایی مدرسه</a:t>
              </a:r>
              <a:endParaRPr lang="en-US" altLang="zh-CN" sz="3600" kern="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2  Titr" panose="00000700000000000000" pitchFamily="2" charset="-78"/>
              </a:endParaRPr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B08A0A63-0B80-476B-FF6B-0CD575A9FE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5124" y="1368063"/>
            <a:ext cx="3794905" cy="2529645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A625FA4-A90C-4053-B8D2-7E3639CE76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7515" y="4010179"/>
            <a:ext cx="3794905" cy="2529645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48CCDEC-D04F-3922-9E81-7F354DBD21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22" y="1354414"/>
            <a:ext cx="3794905" cy="2529645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93691162"/>
      </p:ext>
    </p:extLst>
  </p:cSld>
  <p:clrMapOvr>
    <a:masterClrMapping/>
  </p:clrMapOvr>
  <p:transition spd="slow"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8FE521-3752-7A61-2BCD-4449C0FD8E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038DC1F6-752F-FDCC-4920-D08247E9ABEC}"/>
              </a:ext>
            </a:extLst>
          </p:cNvPr>
          <p:cNvGrpSpPr/>
          <p:nvPr/>
        </p:nvGrpSpPr>
        <p:grpSpPr>
          <a:xfrm>
            <a:off x="2524834" y="343459"/>
            <a:ext cx="7274256" cy="871187"/>
            <a:chOff x="2647666" y="1027951"/>
            <a:chExt cx="6509982" cy="418195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55B1FE76-E848-2E9E-5DE8-229E8CC80FFB}"/>
                </a:ext>
              </a:extLst>
            </p:cNvPr>
            <p:cNvSpPr/>
            <p:nvPr/>
          </p:nvSpPr>
          <p:spPr bwMode="auto">
            <a:xfrm>
              <a:off x="2647666" y="1027951"/>
              <a:ext cx="6509982" cy="418195"/>
            </a:xfrm>
            <a:custGeom>
              <a:avLst/>
              <a:gdLst>
                <a:gd name="T0" fmla="*/ 5609 w 5609"/>
                <a:gd name="T1" fmla="*/ 0 h 456"/>
                <a:gd name="T2" fmla="*/ 0 w 5609"/>
                <a:gd name="T3" fmla="*/ 0 h 456"/>
                <a:gd name="T4" fmla="*/ 278 w 5609"/>
                <a:gd name="T5" fmla="*/ 228 h 456"/>
                <a:gd name="T6" fmla="*/ 0 w 5609"/>
                <a:gd name="T7" fmla="*/ 456 h 456"/>
                <a:gd name="T8" fmla="*/ 5609 w 5609"/>
                <a:gd name="T9" fmla="*/ 456 h 456"/>
                <a:gd name="T10" fmla="*/ 5331 w 5609"/>
                <a:gd name="T11" fmla="*/ 228 h 456"/>
                <a:gd name="T12" fmla="*/ 5609 w 5609"/>
                <a:gd name="T13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09" h="456">
                  <a:moveTo>
                    <a:pt x="5609" y="0"/>
                  </a:moveTo>
                  <a:lnTo>
                    <a:pt x="0" y="0"/>
                  </a:lnTo>
                  <a:lnTo>
                    <a:pt x="278" y="228"/>
                  </a:lnTo>
                  <a:lnTo>
                    <a:pt x="0" y="456"/>
                  </a:lnTo>
                  <a:lnTo>
                    <a:pt x="5609" y="456"/>
                  </a:lnTo>
                  <a:lnTo>
                    <a:pt x="5331" y="228"/>
                  </a:lnTo>
                  <a:lnTo>
                    <a:pt x="560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7" name="Text Box 43">
              <a:extLst>
                <a:ext uri="{FF2B5EF4-FFF2-40B4-BE49-F238E27FC236}">
                  <a16:creationId xmlns:a16="http://schemas.microsoft.com/office/drawing/2014/main" id="{77DAC6D1-BF7E-FC59-9526-495CA1E5F5C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34269" y="1073811"/>
              <a:ext cx="5854889" cy="3102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defTabSz="1217930">
                <a:defRPr/>
              </a:pPr>
              <a:r>
                <a:rPr lang="fa-IR" altLang="zh-CN" sz="3600" kern="0" dirty="0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2  Titr" panose="00000700000000000000" pitchFamily="2" charset="-78"/>
                </a:rPr>
                <a:t>هفتـه گـرامیداشت دفـاع مقـدس</a:t>
              </a:r>
              <a:endParaRPr lang="en-US" altLang="zh-CN" sz="3600" kern="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2  Titr" panose="00000700000000000000" pitchFamily="2" charset="-78"/>
              </a:endParaRPr>
            </a:p>
          </p:txBody>
        </p: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10E4F983-FDE9-19D3-6DCB-F576453128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2548" y="1370391"/>
            <a:ext cx="3644596" cy="242945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10962A6-568D-4032-9045-02BE7E0B14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0528" y="1370390"/>
            <a:ext cx="3644596" cy="242945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5ED1A7D-23D1-9157-F9BB-E31B2CD0FF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508" y="1370389"/>
            <a:ext cx="3644596" cy="242945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D775B8A-CEFC-56A0-44C5-D5B7438DE3F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6196" y="3936322"/>
            <a:ext cx="3644596" cy="242945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571375E-40B9-989F-65EE-BC7971A0A0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6880" y="3936321"/>
            <a:ext cx="3644596" cy="242945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3F0FA84-542F-317F-4917-FF7DE8B4F9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860" y="3936320"/>
            <a:ext cx="3644596" cy="2429451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1060033"/>
      </p:ext>
    </p:extLst>
  </p:cSld>
  <p:clrMapOvr>
    <a:masterClrMapping/>
  </p:clrMapOvr>
  <p:transition spd="slow"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376368-DFCF-BCD9-F1AB-5EF917A270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>
            <a:extLst>
              <a:ext uri="{FF2B5EF4-FFF2-40B4-BE49-F238E27FC236}">
                <a16:creationId xmlns:a16="http://schemas.microsoft.com/office/drawing/2014/main" id="{95D75C25-859E-BDA0-FA8A-9526CC2E97A6}"/>
              </a:ext>
            </a:extLst>
          </p:cNvPr>
          <p:cNvGrpSpPr/>
          <p:nvPr/>
        </p:nvGrpSpPr>
        <p:grpSpPr>
          <a:xfrm>
            <a:off x="2524834" y="343459"/>
            <a:ext cx="7274256" cy="871187"/>
            <a:chOff x="2647666" y="1027951"/>
            <a:chExt cx="6509982" cy="418195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371F9F16-F029-420A-F9DE-F0507E3B7743}"/>
                </a:ext>
              </a:extLst>
            </p:cNvPr>
            <p:cNvSpPr/>
            <p:nvPr/>
          </p:nvSpPr>
          <p:spPr bwMode="auto">
            <a:xfrm>
              <a:off x="2647666" y="1027951"/>
              <a:ext cx="6509982" cy="418195"/>
            </a:xfrm>
            <a:custGeom>
              <a:avLst/>
              <a:gdLst>
                <a:gd name="T0" fmla="*/ 5609 w 5609"/>
                <a:gd name="T1" fmla="*/ 0 h 456"/>
                <a:gd name="T2" fmla="*/ 0 w 5609"/>
                <a:gd name="T3" fmla="*/ 0 h 456"/>
                <a:gd name="T4" fmla="*/ 278 w 5609"/>
                <a:gd name="T5" fmla="*/ 228 h 456"/>
                <a:gd name="T6" fmla="*/ 0 w 5609"/>
                <a:gd name="T7" fmla="*/ 456 h 456"/>
                <a:gd name="T8" fmla="*/ 5609 w 5609"/>
                <a:gd name="T9" fmla="*/ 456 h 456"/>
                <a:gd name="T10" fmla="*/ 5331 w 5609"/>
                <a:gd name="T11" fmla="*/ 228 h 456"/>
                <a:gd name="T12" fmla="*/ 5609 w 5609"/>
                <a:gd name="T13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09" h="456">
                  <a:moveTo>
                    <a:pt x="5609" y="0"/>
                  </a:moveTo>
                  <a:lnTo>
                    <a:pt x="0" y="0"/>
                  </a:lnTo>
                  <a:lnTo>
                    <a:pt x="278" y="228"/>
                  </a:lnTo>
                  <a:lnTo>
                    <a:pt x="0" y="456"/>
                  </a:lnTo>
                  <a:lnTo>
                    <a:pt x="5609" y="456"/>
                  </a:lnTo>
                  <a:lnTo>
                    <a:pt x="5331" y="228"/>
                  </a:lnTo>
                  <a:lnTo>
                    <a:pt x="5609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7" name="Text Box 43">
              <a:extLst>
                <a:ext uri="{FF2B5EF4-FFF2-40B4-BE49-F238E27FC236}">
                  <a16:creationId xmlns:a16="http://schemas.microsoft.com/office/drawing/2014/main" id="{BAB3D266-5555-C53E-98D5-0D2CCC6CE98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34269" y="1073811"/>
              <a:ext cx="5854889" cy="3102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defTabSz="1217930">
                <a:defRPr/>
              </a:pPr>
              <a:r>
                <a:rPr lang="fa-IR" altLang="zh-CN" sz="3600" kern="0" dirty="0">
                  <a:solidFill>
                    <a:srgbClr val="FFFF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2  Titr" panose="00000700000000000000" pitchFamily="2" charset="-78"/>
                </a:rPr>
                <a:t>گرامیداشت روز آتش نشانی</a:t>
              </a:r>
              <a:endParaRPr lang="en-US" altLang="zh-CN" sz="3600" kern="0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2  Titr" panose="00000700000000000000" pitchFamily="2" charset="-78"/>
              </a:endParaRPr>
            </a:p>
          </p:txBody>
        </p: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26287ED3-3F3F-E520-6C7A-F0F74EC601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5124" y="1368063"/>
            <a:ext cx="3794905" cy="2529645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3FA99D0-597E-1FA0-14C4-20E35816CF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7515" y="4010179"/>
            <a:ext cx="3794905" cy="2529645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752FBA6-3A03-5203-52D8-E8B439F329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022" y="1354414"/>
            <a:ext cx="3794905" cy="2529645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84623064"/>
      </p:ext>
    </p:extLst>
  </p:cSld>
  <p:clrMapOvr>
    <a:masterClrMapping/>
  </p:clrMapOvr>
  <p:transition spd="slow"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03C1AB3-D2E1-FBE8-7015-9EBC097294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0721293-F196-AECE-4D8E-883346AA1CB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7824" y="2211089"/>
            <a:ext cx="5517515" cy="3677920"/>
          </a:xfrm>
          <a:prstGeom prst="rect">
            <a:avLst/>
          </a:prstGeom>
          <a:ln w="28575">
            <a:solidFill>
              <a:srgbClr val="0070C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715A0DE-E366-33C3-F73F-6F481A0FE7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734" y="2211089"/>
            <a:ext cx="5517515" cy="3677920"/>
          </a:xfrm>
          <a:prstGeom prst="rect">
            <a:avLst/>
          </a:prstGeom>
          <a:ln w="28575">
            <a:solidFill>
              <a:srgbClr val="002060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9F2417ED-32E2-A044-75BD-D621CF3B2588}"/>
              </a:ext>
            </a:extLst>
          </p:cNvPr>
          <p:cNvGrpSpPr/>
          <p:nvPr/>
        </p:nvGrpSpPr>
        <p:grpSpPr>
          <a:xfrm>
            <a:off x="2524834" y="1162329"/>
            <a:ext cx="7274256" cy="871187"/>
            <a:chOff x="2647666" y="1027951"/>
            <a:chExt cx="6509982" cy="418195"/>
          </a:xfrm>
        </p:grpSpPr>
        <p:sp>
          <p:nvSpPr>
            <p:cNvPr id="6" name="Freeform 5">
              <a:extLst>
                <a:ext uri="{FF2B5EF4-FFF2-40B4-BE49-F238E27FC236}">
                  <a16:creationId xmlns:a16="http://schemas.microsoft.com/office/drawing/2014/main" id="{CD61433E-7678-F536-BBFF-FB75328BAC2D}"/>
                </a:ext>
              </a:extLst>
            </p:cNvPr>
            <p:cNvSpPr/>
            <p:nvPr/>
          </p:nvSpPr>
          <p:spPr bwMode="auto">
            <a:xfrm>
              <a:off x="2647666" y="1027951"/>
              <a:ext cx="6509982" cy="418195"/>
            </a:xfrm>
            <a:custGeom>
              <a:avLst/>
              <a:gdLst>
                <a:gd name="T0" fmla="*/ 5609 w 5609"/>
                <a:gd name="T1" fmla="*/ 0 h 456"/>
                <a:gd name="T2" fmla="*/ 0 w 5609"/>
                <a:gd name="T3" fmla="*/ 0 h 456"/>
                <a:gd name="T4" fmla="*/ 278 w 5609"/>
                <a:gd name="T5" fmla="*/ 228 h 456"/>
                <a:gd name="T6" fmla="*/ 0 w 5609"/>
                <a:gd name="T7" fmla="*/ 456 h 456"/>
                <a:gd name="T8" fmla="*/ 5609 w 5609"/>
                <a:gd name="T9" fmla="*/ 456 h 456"/>
                <a:gd name="T10" fmla="*/ 5331 w 5609"/>
                <a:gd name="T11" fmla="*/ 228 h 456"/>
                <a:gd name="T12" fmla="*/ 5609 w 5609"/>
                <a:gd name="T13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609" h="456">
                  <a:moveTo>
                    <a:pt x="5609" y="0"/>
                  </a:moveTo>
                  <a:lnTo>
                    <a:pt x="0" y="0"/>
                  </a:lnTo>
                  <a:lnTo>
                    <a:pt x="278" y="228"/>
                  </a:lnTo>
                  <a:lnTo>
                    <a:pt x="0" y="456"/>
                  </a:lnTo>
                  <a:lnTo>
                    <a:pt x="5609" y="456"/>
                  </a:lnTo>
                  <a:lnTo>
                    <a:pt x="5331" y="228"/>
                  </a:lnTo>
                  <a:lnTo>
                    <a:pt x="5609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/>
            </a:p>
          </p:txBody>
        </p:sp>
        <p:sp>
          <p:nvSpPr>
            <p:cNvPr id="7" name="Text Box 43">
              <a:extLst>
                <a:ext uri="{FF2B5EF4-FFF2-40B4-BE49-F238E27FC236}">
                  <a16:creationId xmlns:a16="http://schemas.microsoft.com/office/drawing/2014/main" id="{0D19FA9C-DEE6-ADB7-E34A-B90457B8CC0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934269" y="1073811"/>
              <a:ext cx="5854889" cy="3102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defTabSz="1217930">
                <a:defRPr/>
              </a:pPr>
              <a:r>
                <a:rPr lang="fa-IR" altLang="zh-CN" sz="3600" kern="0" dirty="0">
                  <a:solidFill>
                    <a:srgbClr val="00206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2  Titr" panose="00000700000000000000" pitchFamily="2" charset="-78"/>
                </a:rPr>
                <a:t>گرامیداشت روز سالمند</a:t>
              </a:r>
              <a:endParaRPr lang="en-US" altLang="zh-CN" sz="3600" kern="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2  Titr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56200077"/>
      </p:ext>
    </p:extLst>
  </p:cSld>
  <p:clrMapOvr>
    <a:masterClrMapping/>
  </p:clrMapOvr>
  <p:transition spd="slow">
    <p:wipe dir="r"/>
  </p:transition>
</p:sld>
</file>

<file path=ppt/theme/theme1.xml><?xml version="1.0" encoding="utf-8"?>
<a:theme xmlns:a="http://schemas.openxmlformats.org/drawingml/2006/main" name="Office 主题​​">
  <a:themeElements>
    <a:clrScheme name="自定义 1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89A6D6"/>
      </a:accent1>
      <a:accent2>
        <a:srgbClr val="F9AB62"/>
      </a:accent2>
      <a:accent3>
        <a:srgbClr val="76C8B3"/>
      </a:accent3>
      <a:accent4>
        <a:srgbClr val="F06FA6"/>
      </a:accent4>
      <a:accent5>
        <a:srgbClr val="BDD866"/>
      </a:accent5>
      <a:accent6>
        <a:srgbClr val="DFB789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311</Words>
  <Application>Microsoft Office PowerPoint</Application>
  <PresentationFormat>Widescreen</PresentationFormat>
  <Paragraphs>93</Paragraphs>
  <Slides>44</Slides>
  <Notes>38</Notes>
  <HiddenSlides>0</HiddenSlides>
  <MMClips>1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53" baseType="lpstr">
      <vt:lpstr>等线</vt:lpstr>
      <vt:lpstr>等线 Light</vt:lpstr>
      <vt:lpstr>微软雅黑</vt:lpstr>
      <vt:lpstr>微软雅黑 Light</vt:lpstr>
      <vt:lpstr>2  Titr</vt:lpstr>
      <vt:lpstr>Arial</vt:lpstr>
      <vt:lpstr>Calibri</vt:lpstr>
      <vt:lpstr>Vazir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小清新PPT</dc:title>
  <dc:subject>RP</dc:subject>
  <dc:creator>zohremanesh</dc:creator>
  <cp:keywords>RP</cp:keywords>
  <dc:description>RP</dc:description>
  <cp:lastModifiedBy>zohremanesh</cp:lastModifiedBy>
  <cp:revision>27</cp:revision>
  <dcterms:created xsi:type="dcterms:W3CDTF">2017-03-07T09:19:00Z</dcterms:created>
  <dcterms:modified xsi:type="dcterms:W3CDTF">2024-12-27T09:59:50Z</dcterms:modified>
  <cp:category>RP</cp:category>
  <cp:contentStatus>RP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