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2"/>
    <p:sldMasterId id="2147483680" r:id="rId3"/>
  </p:sldMasterIdLst>
  <p:notesMasterIdLst>
    <p:notesMasterId r:id="rId48"/>
  </p:notesMasterIdLst>
  <p:handoutMasterIdLst>
    <p:handoutMasterId r:id="rId49"/>
  </p:handoutMasterIdLst>
  <p:sldIdLst>
    <p:sldId id="257" r:id="rId4"/>
    <p:sldId id="263" r:id="rId5"/>
    <p:sldId id="431" r:id="rId6"/>
    <p:sldId id="258" r:id="rId7"/>
    <p:sldId id="434" r:id="rId8"/>
    <p:sldId id="435" r:id="rId9"/>
    <p:sldId id="436" r:id="rId10"/>
    <p:sldId id="441" r:id="rId11"/>
    <p:sldId id="443" r:id="rId12"/>
    <p:sldId id="445" r:id="rId13"/>
    <p:sldId id="444" r:id="rId14"/>
    <p:sldId id="448" r:id="rId15"/>
    <p:sldId id="442" r:id="rId16"/>
    <p:sldId id="447" r:id="rId17"/>
    <p:sldId id="450" r:id="rId18"/>
    <p:sldId id="446" r:id="rId19"/>
    <p:sldId id="449" r:id="rId20"/>
    <p:sldId id="451" r:id="rId21"/>
    <p:sldId id="440" r:id="rId22"/>
    <p:sldId id="452" r:id="rId23"/>
    <p:sldId id="454" r:id="rId24"/>
    <p:sldId id="455" r:id="rId25"/>
    <p:sldId id="456" r:id="rId26"/>
    <p:sldId id="457" r:id="rId27"/>
    <p:sldId id="458" r:id="rId28"/>
    <p:sldId id="459" r:id="rId29"/>
    <p:sldId id="460" r:id="rId30"/>
    <p:sldId id="461" r:id="rId31"/>
    <p:sldId id="462" r:id="rId32"/>
    <p:sldId id="463" r:id="rId33"/>
    <p:sldId id="453" r:id="rId34"/>
    <p:sldId id="465" r:id="rId35"/>
    <p:sldId id="466" r:id="rId36"/>
    <p:sldId id="467" r:id="rId37"/>
    <p:sldId id="468" r:id="rId38"/>
    <p:sldId id="469" r:id="rId39"/>
    <p:sldId id="464" r:id="rId40"/>
    <p:sldId id="470" r:id="rId41"/>
    <p:sldId id="471" r:id="rId42"/>
    <p:sldId id="474" r:id="rId43"/>
    <p:sldId id="473" r:id="rId44"/>
    <p:sldId id="475" r:id="rId45"/>
    <p:sldId id="472" r:id="rId46"/>
    <p:sldId id="280" r:id="rId47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32" autoAdjust="0"/>
    <p:restoredTop sz="96192" autoAdjust="0"/>
  </p:normalViewPr>
  <p:slideViewPr>
    <p:cSldViewPr snapToGrid="0" showGuides="1">
      <p:cViewPr varScale="1">
        <p:scale>
          <a:sx n="65" d="100"/>
          <a:sy n="65" d="100"/>
        </p:scale>
        <p:origin x="852" y="78"/>
      </p:cViewPr>
      <p:guideLst>
        <p:guide orient="horz" pos="2183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tags" Target="tags/tag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01216-740A-4F5A-8319-D90D19732C24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F6ADE8-786C-45C1-A04B-8F0F68D317A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Template from: https://www.freeppt7.com/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727246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AFFD83B-6BE8-4146-AA9F-CC65F2BE432C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0D1B6A2-4B86-49E4-8CA9-99317B839D0B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40A129A-6E58-474F-BE65-B259B494C22F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7E9F4020-DE4E-4C63-A77B-053FBB7BC12D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8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1CD8E92C-3D14-43E7-B6DE-33A119BAD18E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BA80329-04EF-4C05-A876-8EAB2E0DB193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D783F03F-8A92-428B-83A0-2515D8B1D36F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D5EAF06-9EE7-4657-A095-6A6AC48D6007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21CCCAC3-AACF-4335-85DD-70D837438C35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4B1CB99D-17E5-4105-B1E1-156E5B75EEEE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F4FE6DFB-78D1-4824-A172-1AD94DB56425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390BD8F-7291-4758-8468-763552949C30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965031" y="3367444"/>
            <a:ext cx="45365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7509627" y="2215277"/>
            <a:ext cx="540060" cy="137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行业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en-US" altLang="zh-CN" sz="100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8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1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2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3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6C79BEC3-1ED7-43F6-8BC5-FCF68B189B8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4BFA6A49-B44F-47AD-8B02-DDEA7072525A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E4C1ED0E-D513-4967-973C-4D07572BAD59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05E8F75B-715A-4A8C-8713-3C46D99B8A1F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zh-CN" altLang="en-US" smtClean="0"/>
              <a:t>‹#›</a:t>
            </a:fld>
            <a:endParaRPr lang="en-US"/>
          </a:p>
        </p:txBody>
      </p:sp>
      <p:sp>
        <p:nvSpPr>
          <p:cNvPr id="5" name="标题 1"/>
          <p:cNvSpPr txBox="1"/>
          <p:nvPr/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ctr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4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j-lt"/>
                <a:ea typeface="+mj-ea"/>
                <a:cs typeface="+mj-cs"/>
                <a:sym typeface="Wingdings" panose="05000000000000000000"/>
              </a:defRPr>
            </a:lvl1pPr>
            <a:lvl2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2pPr>
            <a:lvl3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3pPr>
            <a:lvl4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4pPr>
            <a:lvl5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5pPr>
            <a:lvl6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6pPr>
            <a:lvl7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7pPr>
            <a:lvl8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8pPr>
            <a:lvl9pPr marL="0" marR="0" indent="0" algn="l" defTabSz="914400" rtl="0" eaLnBrk="0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sz="1800" b="0" i="0" u="none" strike="noStrike" kern="1200" cap="none" spc="0" normalizeH="0" baseline="0" noProof="0">
                <a:solidFill>
                  <a:schemeClr val="phClr"/>
                </a:solidFill>
                <a:uLnTx/>
                <a:uFillTx/>
                <a:latin typeface="Arial" panose="020B0604020202020204"/>
                <a:ea typeface="Arial" panose="020B0604020202020204"/>
                <a:cs typeface="Arial" panose="020B0604020202020204"/>
                <a:sym typeface="Wingdings" panose="05000000000000000000"/>
              </a:defRPr>
            </a:lvl9pPr>
          </a:lstStyle>
          <a:p>
            <a:r>
              <a:rPr lang="zh-CN" altLang="en-US" dirty="0"/>
              <a:t>单击此处编辑母版</a:t>
            </a:r>
            <a:r>
              <a:rPr lang="en-US" altLang="zh-CN" dirty="0"/>
              <a:t>Title</a:t>
            </a:r>
            <a:r>
              <a:rPr lang="zh-CN" altLang="en-US" dirty="0"/>
              <a:t>样式</a:t>
            </a:r>
          </a:p>
        </p:txBody>
      </p:sp>
      <p:sp>
        <p:nvSpPr>
          <p:cNvPr id="6" name="文本占位符 2"/>
          <p:cNvSpPr txBox="1"/>
          <p:nvPr/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 anchor="b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4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20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914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8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371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18288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2860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743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2004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6576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sz="1600" b="1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7" name="内容占位符 3"/>
          <p:cNvSpPr txBox="1"/>
          <p:nvPr/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lIns="91440" tIns="45720" rIns="91440" bIns="45720"/>
          <a:lstStyle>
            <a:lvl1pPr marL="228600" marR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1pPr>
            <a:lvl2pPr marL="685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4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20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3pPr>
            <a:lvl4pPr marL="1600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4pPr>
            <a:lvl5pPr marL="20574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5pPr>
            <a:lvl6pPr marL="25146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6pPr>
            <a:lvl7pPr marL="29718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7pPr>
            <a:lvl8pPr marL="3429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8pPr>
            <a:lvl9pPr marL="38862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kumimoji="0" sz="1800" b="0" i="0" u="none" strike="noStrike" kern="1200" cap="none" spc="0" normalizeH="0" baseline="0" noProof="0">
                <a:solidFill>
                  <a:schemeClr val="tx1"/>
                </a:solidFill>
                <a:uLnTx/>
                <a:uFillTx/>
                <a:latin typeface="+mn-lt"/>
                <a:ea typeface="+mn-ea"/>
                <a:cs typeface="+mn-cs"/>
                <a:sym typeface="Wingdings" panose="05000000000000000000"/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8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10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1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9B957CC-A438-4D82-B305-22914934740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hf sldNum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9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2024/12/27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2024/12/27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2"/>
            <a:ext cx="10972800" cy="452596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2024/12/27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2024/12/27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0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2F139-B40D-48BC-ACA5-9471C8D747C1}" type="datetimeFigureOut">
              <a:rPr lang="zh-CN" altLang="en-US" smtClean="0"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4A95B-6019-4997-8640-342A8E10EBF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hf sldNum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Freeform 5">
            <a:extLst>
              <a:ext uri="{FF2B5EF4-FFF2-40B4-BE49-F238E27FC236}">
                <a16:creationId xmlns:a16="http://schemas.microsoft.com/office/drawing/2014/main" id="{BBD063DB-635C-C6AA-864C-6DE71B611A16}"/>
              </a:ext>
            </a:extLst>
          </p:cNvPr>
          <p:cNvSpPr/>
          <p:nvPr/>
        </p:nvSpPr>
        <p:spPr bwMode="auto">
          <a:xfrm>
            <a:off x="2322036" y="4397106"/>
            <a:ext cx="7490703" cy="739391"/>
          </a:xfrm>
          <a:custGeom>
            <a:avLst/>
            <a:gdLst>
              <a:gd name="T0" fmla="*/ 5609 w 5609"/>
              <a:gd name="T1" fmla="*/ 0 h 456"/>
              <a:gd name="T2" fmla="*/ 0 w 5609"/>
              <a:gd name="T3" fmla="*/ 0 h 456"/>
              <a:gd name="T4" fmla="*/ 278 w 5609"/>
              <a:gd name="T5" fmla="*/ 228 h 456"/>
              <a:gd name="T6" fmla="*/ 0 w 5609"/>
              <a:gd name="T7" fmla="*/ 456 h 456"/>
              <a:gd name="T8" fmla="*/ 5609 w 5609"/>
              <a:gd name="T9" fmla="*/ 456 h 456"/>
              <a:gd name="T10" fmla="*/ 5331 w 5609"/>
              <a:gd name="T11" fmla="*/ 228 h 456"/>
              <a:gd name="T12" fmla="*/ 5609 w 5609"/>
              <a:gd name="T13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456">
                <a:moveTo>
                  <a:pt x="5609" y="0"/>
                </a:moveTo>
                <a:lnTo>
                  <a:pt x="0" y="0"/>
                </a:lnTo>
                <a:lnTo>
                  <a:pt x="278" y="228"/>
                </a:lnTo>
                <a:lnTo>
                  <a:pt x="0" y="456"/>
                </a:lnTo>
                <a:lnTo>
                  <a:pt x="5609" y="456"/>
                </a:lnTo>
                <a:lnTo>
                  <a:pt x="5331" y="228"/>
                </a:lnTo>
                <a:lnTo>
                  <a:pt x="5609" y="0"/>
                </a:lnTo>
                <a:close/>
              </a:path>
            </a:pathLst>
          </a:custGeom>
          <a:solidFill>
            <a:srgbClr val="89A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TextBox 24">
            <a:extLst>
              <a:ext uri="{FF2B5EF4-FFF2-40B4-BE49-F238E27FC236}">
                <a16:creationId xmlns:a16="http://schemas.microsoft.com/office/drawing/2014/main" id="{E5E1A981-2FC5-94BF-9353-5DB49F64425A}"/>
              </a:ext>
            </a:extLst>
          </p:cNvPr>
          <p:cNvSpPr txBox="1"/>
          <p:nvPr/>
        </p:nvSpPr>
        <p:spPr>
          <a:xfrm>
            <a:off x="2142700" y="1369123"/>
            <a:ext cx="7874758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89A6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گـزارش مصـور</a:t>
            </a:r>
          </a:p>
          <a:p>
            <a:pPr algn="ctr">
              <a:lnSpc>
                <a:spcPct val="15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89A6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فعالیت های پرورشی  - پاییز 1403</a:t>
            </a:r>
            <a:endParaRPr lang="zh-CN" altLang="en-US" sz="48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  <p:sp>
        <p:nvSpPr>
          <p:cNvPr id="7" name="圆角矩形 25">
            <a:extLst>
              <a:ext uri="{FF2B5EF4-FFF2-40B4-BE49-F238E27FC236}">
                <a16:creationId xmlns:a16="http://schemas.microsoft.com/office/drawing/2014/main" id="{044581E7-675A-C9B2-0A42-AF587DF2878F}"/>
              </a:ext>
            </a:extLst>
          </p:cNvPr>
          <p:cNvSpPr/>
          <p:nvPr/>
        </p:nvSpPr>
        <p:spPr>
          <a:xfrm>
            <a:off x="2729552" y="4550536"/>
            <a:ext cx="6660108" cy="52322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>
              <a:buFont typeface="Arial" panose="020B0604020202020204" pitchFamily="34" charset="0"/>
              <a:buNone/>
            </a:pPr>
            <a:r>
              <a:rPr lang="fa-IR" altLang="zh-CN" sz="2800" b="1" dirty="0">
                <a:solidFill>
                  <a:schemeClr val="bg1"/>
                </a:solidFill>
                <a:latin typeface="Vazir" panose="020B0603030804020204" pitchFamily="34" charset="-78"/>
                <a:ea typeface="微软雅黑 Light" panose="020B0502040204020203" pitchFamily="34" charset="-122"/>
                <a:cs typeface="Vazir" panose="020B0603030804020204" pitchFamily="34" charset="-78"/>
              </a:rPr>
              <a:t>دبستان دخترانه حضرت فاطمه (س)</a:t>
            </a:r>
            <a:endParaRPr lang="zh-CN" altLang="en-US" sz="2800" b="1" dirty="0">
              <a:solidFill>
                <a:schemeClr val="bg1"/>
              </a:solidFill>
              <a:latin typeface="Vazir" panose="020B0603030804020204" pitchFamily="34" charset="-78"/>
              <a:ea typeface="微软雅黑 Light" panose="020B0502040204020203" pitchFamily="34" charset="-122"/>
              <a:cs typeface="Vazir" panose="020B0603030804020204" pitchFamily="34" charset="-78"/>
            </a:endParaRPr>
          </a:p>
        </p:txBody>
      </p:sp>
      <p:grpSp>
        <p:nvGrpSpPr>
          <p:cNvPr id="10" name="组合 31">
            <a:extLst>
              <a:ext uri="{FF2B5EF4-FFF2-40B4-BE49-F238E27FC236}">
                <a16:creationId xmlns:a16="http://schemas.microsoft.com/office/drawing/2014/main" id="{AE974EB3-68A5-8E4A-A81C-6E3F6A2398DB}"/>
              </a:ext>
            </a:extLst>
          </p:cNvPr>
          <p:cNvGrpSpPr/>
          <p:nvPr/>
        </p:nvGrpSpPr>
        <p:grpSpPr>
          <a:xfrm>
            <a:off x="5033963" y="217455"/>
            <a:ext cx="2128838" cy="321680"/>
            <a:chOff x="4627563" y="927100"/>
            <a:chExt cx="2941637" cy="444501"/>
          </a:xfrm>
          <a:solidFill>
            <a:srgbClr val="89A6D6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A3802829-EAD3-A081-3BF7-0AD44FF940D7}"/>
                </a:ext>
              </a:extLst>
            </p:cNvPr>
            <p:cNvSpPr/>
            <p:nvPr/>
          </p:nvSpPr>
          <p:spPr bwMode="auto">
            <a:xfrm>
              <a:off x="6097588" y="927100"/>
              <a:ext cx="1182688" cy="427038"/>
            </a:xfrm>
            <a:custGeom>
              <a:avLst/>
              <a:gdLst>
                <a:gd name="T0" fmla="*/ 265 w 278"/>
                <a:gd name="T1" fmla="*/ 19 h 98"/>
                <a:gd name="T2" fmla="*/ 234 w 278"/>
                <a:gd name="T3" fmla="*/ 11 h 98"/>
                <a:gd name="T4" fmla="*/ 203 w 278"/>
                <a:gd name="T5" fmla="*/ 18 h 98"/>
                <a:gd name="T6" fmla="*/ 189 w 278"/>
                <a:gd name="T7" fmla="*/ 25 h 98"/>
                <a:gd name="T8" fmla="*/ 182 w 278"/>
                <a:gd name="T9" fmla="*/ 30 h 98"/>
                <a:gd name="T10" fmla="*/ 170 w 278"/>
                <a:gd name="T11" fmla="*/ 41 h 98"/>
                <a:gd name="T12" fmla="*/ 159 w 278"/>
                <a:gd name="T13" fmla="*/ 53 h 98"/>
                <a:gd name="T14" fmla="*/ 140 w 278"/>
                <a:gd name="T15" fmla="*/ 69 h 98"/>
                <a:gd name="T16" fmla="*/ 126 w 278"/>
                <a:gd name="T17" fmla="*/ 79 h 98"/>
                <a:gd name="T18" fmla="*/ 78 w 278"/>
                <a:gd name="T19" fmla="*/ 97 h 98"/>
                <a:gd name="T20" fmla="*/ 51 w 278"/>
                <a:gd name="T21" fmla="*/ 97 h 98"/>
                <a:gd name="T22" fmla="*/ 42 w 278"/>
                <a:gd name="T23" fmla="*/ 95 h 98"/>
                <a:gd name="T24" fmla="*/ 27 w 278"/>
                <a:gd name="T25" fmla="*/ 89 h 98"/>
                <a:gd name="T26" fmla="*/ 4 w 278"/>
                <a:gd name="T27" fmla="*/ 64 h 98"/>
                <a:gd name="T28" fmla="*/ 2 w 278"/>
                <a:gd name="T29" fmla="*/ 30 h 98"/>
                <a:gd name="T30" fmla="*/ 24 w 278"/>
                <a:gd name="T31" fmla="*/ 4 h 98"/>
                <a:gd name="T32" fmla="*/ 58 w 278"/>
                <a:gd name="T33" fmla="*/ 3 h 98"/>
                <a:gd name="T34" fmla="*/ 77 w 278"/>
                <a:gd name="T35" fmla="*/ 30 h 98"/>
                <a:gd name="T36" fmla="*/ 63 w 278"/>
                <a:gd name="T37" fmla="*/ 58 h 98"/>
                <a:gd name="T38" fmla="*/ 39 w 278"/>
                <a:gd name="T39" fmla="*/ 58 h 98"/>
                <a:gd name="T40" fmla="*/ 30 w 278"/>
                <a:gd name="T41" fmla="*/ 37 h 98"/>
                <a:gd name="T42" fmla="*/ 40 w 278"/>
                <a:gd name="T43" fmla="*/ 56 h 98"/>
                <a:gd name="T44" fmla="*/ 61 w 278"/>
                <a:gd name="T45" fmla="*/ 55 h 98"/>
                <a:gd name="T46" fmla="*/ 72 w 278"/>
                <a:gd name="T47" fmla="*/ 30 h 98"/>
                <a:gd name="T48" fmla="*/ 55 w 278"/>
                <a:gd name="T49" fmla="*/ 9 h 98"/>
                <a:gd name="T50" fmla="*/ 17 w 278"/>
                <a:gd name="T51" fmla="*/ 20 h 98"/>
                <a:gd name="T52" fmla="*/ 9 w 278"/>
                <a:gd name="T53" fmla="*/ 47 h 98"/>
                <a:gd name="T54" fmla="*/ 21 w 278"/>
                <a:gd name="T55" fmla="*/ 72 h 98"/>
                <a:gd name="T56" fmla="*/ 45 w 278"/>
                <a:gd name="T57" fmla="*/ 86 h 98"/>
                <a:gd name="T58" fmla="*/ 46 w 278"/>
                <a:gd name="T59" fmla="*/ 86 h 98"/>
                <a:gd name="T60" fmla="*/ 53 w 278"/>
                <a:gd name="T61" fmla="*/ 87 h 98"/>
                <a:gd name="T62" fmla="*/ 76 w 278"/>
                <a:gd name="T63" fmla="*/ 87 h 98"/>
                <a:gd name="T64" fmla="*/ 107 w 278"/>
                <a:gd name="T65" fmla="*/ 78 h 98"/>
                <a:gd name="T66" fmla="*/ 128 w 278"/>
                <a:gd name="T67" fmla="*/ 67 h 98"/>
                <a:gd name="T68" fmla="*/ 147 w 278"/>
                <a:gd name="T69" fmla="*/ 52 h 98"/>
                <a:gd name="T70" fmla="*/ 159 w 278"/>
                <a:gd name="T71" fmla="*/ 41 h 98"/>
                <a:gd name="T72" fmla="*/ 171 w 278"/>
                <a:gd name="T73" fmla="*/ 30 h 98"/>
                <a:gd name="T74" fmla="*/ 182 w 278"/>
                <a:gd name="T75" fmla="*/ 22 h 98"/>
                <a:gd name="T76" fmla="*/ 193 w 278"/>
                <a:gd name="T77" fmla="*/ 16 h 98"/>
                <a:gd name="T78" fmla="*/ 217 w 278"/>
                <a:gd name="T79" fmla="*/ 8 h 98"/>
                <a:gd name="T80" fmla="*/ 266 w 278"/>
                <a:gd name="T81" fmla="*/ 1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8" h="98">
                  <a:moveTo>
                    <a:pt x="278" y="28"/>
                  </a:moveTo>
                  <a:cubicBezTo>
                    <a:pt x="274" y="24"/>
                    <a:pt x="270" y="21"/>
                    <a:pt x="265" y="19"/>
                  </a:cubicBezTo>
                  <a:cubicBezTo>
                    <a:pt x="260" y="16"/>
                    <a:pt x="255" y="14"/>
                    <a:pt x="250" y="13"/>
                  </a:cubicBezTo>
                  <a:cubicBezTo>
                    <a:pt x="244" y="12"/>
                    <a:pt x="239" y="11"/>
                    <a:pt x="234" y="11"/>
                  </a:cubicBezTo>
                  <a:cubicBezTo>
                    <a:pt x="228" y="11"/>
                    <a:pt x="223" y="11"/>
                    <a:pt x="218" y="12"/>
                  </a:cubicBezTo>
                  <a:cubicBezTo>
                    <a:pt x="212" y="13"/>
                    <a:pt x="207" y="15"/>
                    <a:pt x="203" y="18"/>
                  </a:cubicBezTo>
                  <a:cubicBezTo>
                    <a:pt x="200" y="19"/>
                    <a:pt x="198" y="20"/>
                    <a:pt x="195" y="21"/>
                  </a:cubicBezTo>
                  <a:cubicBezTo>
                    <a:pt x="193" y="23"/>
                    <a:pt x="191" y="24"/>
                    <a:pt x="189" y="25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80" y="32"/>
                    <a:pt x="178" y="34"/>
                    <a:pt x="176" y="35"/>
                  </a:cubicBezTo>
                  <a:cubicBezTo>
                    <a:pt x="174" y="37"/>
                    <a:pt x="172" y="39"/>
                    <a:pt x="170" y="4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59" y="53"/>
                    <a:pt x="159" y="53"/>
                    <a:pt x="159" y="53"/>
                  </a:cubicBezTo>
                  <a:cubicBezTo>
                    <a:pt x="157" y="55"/>
                    <a:pt x="155" y="57"/>
                    <a:pt x="153" y="59"/>
                  </a:cubicBezTo>
                  <a:cubicBezTo>
                    <a:pt x="148" y="62"/>
                    <a:pt x="144" y="66"/>
                    <a:pt x="140" y="69"/>
                  </a:cubicBezTo>
                  <a:cubicBezTo>
                    <a:pt x="137" y="71"/>
                    <a:pt x="135" y="73"/>
                    <a:pt x="133" y="74"/>
                  </a:cubicBezTo>
                  <a:cubicBezTo>
                    <a:pt x="130" y="76"/>
                    <a:pt x="128" y="77"/>
                    <a:pt x="126" y="79"/>
                  </a:cubicBezTo>
                  <a:cubicBezTo>
                    <a:pt x="121" y="82"/>
                    <a:pt x="116" y="85"/>
                    <a:pt x="110" y="87"/>
                  </a:cubicBezTo>
                  <a:cubicBezTo>
                    <a:pt x="100" y="92"/>
                    <a:pt x="89" y="95"/>
                    <a:pt x="78" y="97"/>
                  </a:cubicBezTo>
                  <a:cubicBezTo>
                    <a:pt x="72" y="98"/>
                    <a:pt x="66" y="98"/>
                    <a:pt x="60" y="98"/>
                  </a:cubicBezTo>
                  <a:cubicBezTo>
                    <a:pt x="57" y="98"/>
                    <a:pt x="54" y="97"/>
                    <a:pt x="51" y="97"/>
                  </a:cubicBezTo>
                  <a:cubicBezTo>
                    <a:pt x="50" y="97"/>
                    <a:pt x="49" y="97"/>
                    <a:pt x="47" y="96"/>
                  </a:cubicBezTo>
                  <a:cubicBezTo>
                    <a:pt x="46" y="96"/>
                    <a:pt x="44" y="96"/>
                    <a:pt x="42" y="95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38" y="94"/>
                    <a:pt x="32" y="92"/>
                    <a:pt x="27" y="89"/>
                  </a:cubicBezTo>
                  <a:cubicBezTo>
                    <a:pt x="22" y="87"/>
                    <a:pt x="17" y="83"/>
                    <a:pt x="13" y="79"/>
                  </a:cubicBezTo>
                  <a:cubicBezTo>
                    <a:pt x="10" y="74"/>
                    <a:pt x="6" y="69"/>
                    <a:pt x="4" y="64"/>
                  </a:cubicBezTo>
                  <a:cubicBezTo>
                    <a:pt x="2" y="59"/>
                    <a:pt x="1" y="53"/>
                    <a:pt x="0" y="47"/>
                  </a:cubicBezTo>
                  <a:cubicBezTo>
                    <a:pt x="0" y="41"/>
                    <a:pt x="0" y="36"/>
                    <a:pt x="2" y="30"/>
                  </a:cubicBezTo>
                  <a:cubicBezTo>
                    <a:pt x="4" y="24"/>
                    <a:pt x="6" y="19"/>
                    <a:pt x="10" y="15"/>
                  </a:cubicBezTo>
                  <a:cubicBezTo>
                    <a:pt x="14" y="10"/>
                    <a:pt x="19" y="6"/>
                    <a:pt x="24" y="4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6" y="0"/>
                    <a:pt x="52" y="0"/>
                    <a:pt x="58" y="3"/>
                  </a:cubicBezTo>
                  <a:cubicBezTo>
                    <a:pt x="63" y="5"/>
                    <a:pt x="68" y="9"/>
                    <a:pt x="71" y="14"/>
                  </a:cubicBezTo>
                  <a:cubicBezTo>
                    <a:pt x="75" y="18"/>
                    <a:pt x="77" y="24"/>
                    <a:pt x="77" y="30"/>
                  </a:cubicBezTo>
                  <a:cubicBezTo>
                    <a:pt x="78" y="35"/>
                    <a:pt x="77" y="41"/>
                    <a:pt x="75" y="46"/>
                  </a:cubicBezTo>
                  <a:cubicBezTo>
                    <a:pt x="72" y="52"/>
                    <a:pt x="68" y="56"/>
                    <a:pt x="63" y="58"/>
                  </a:cubicBezTo>
                  <a:cubicBezTo>
                    <a:pt x="58" y="61"/>
                    <a:pt x="52" y="62"/>
                    <a:pt x="47" y="61"/>
                  </a:cubicBezTo>
                  <a:cubicBezTo>
                    <a:pt x="44" y="60"/>
                    <a:pt x="41" y="59"/>
                    <a:pt x="39" y="58"/>
                  </a:cubicBezTo>
                  <a:cubicBezTo>
                    <a:pt x="37" y="56"/>
                    <a:pt x="35" y="54"/>
                    <a:pt x="33" y="52"/>
                  </a:cubicBezTo>
                  <a:cubicBezTo>
                    <a:pt x="30" y="47"/>
                    <a:pt x="29" y="42"/>
                    <a:pt x="30" y="37"/>
                  </a:cubicBezTo>
                  <a:cubicBezTo>
                    <a:pt x="30" y="42"/>
                    <a:pt x="31" y="47"/>
                    <a:pt x="34" y="51"/>
                  </a:cubicBezTo>
                  <a:cubicBezTo>
                    <a:pt x="36" y="53"/>
                    <a:pt x="38" y="55"/>
                    <a:pt x="40" y="56"/>
                  </a:cubicBezTo>
                  <a:cubicBezTo>
                    <a:pt x="42" y="57"/>
                    <a:pt x="45" y="58"/>
                    <a:pt x="47" y="58"/>
                  </a:cubicBezTo>
                  <a:cubicBezTo>
                    <a:pt x="52" y="59"/>
                    <a:pt x="57" y="58"/>
                    <a:pt x="61" y="55"/>
                  </a:cubicBezTo>
                  <a:cubicBezTo>
                    <a:pt x="65" y="53"/>
                    <a:pt x="69" y="49"/>
                    <a:pt x="71" y="44"/>
                  </a:cubicBezTo>
                  <a:cubicBezTo>
                    <a:pt x="72" y="40"/>
                    <a:pt x="73" y="35"/>
                    <a:pt x="72" y="30"/>
                  </a:cubicBezTo>
                  <a:cubicBezTo>
                    <a:pt x="71" y="26"/>
                    <a:pt x="69" y="21"/>
                    <a:pt x="66" y="17"/>
                  </a:cubicBezTo>
                  <a:cubicBezTo>
                    <a:pt x="63" y="14"/>
                    <a:pt x="59" y="11"/>
                    <a:pt x="55" y="9"/>
                  </a:cubicBezTo>
                  <a:cubicBezTo>
                    <a:pt x="51" y="8"/>
                    <a:pt x="46" y="7"/>
                    <a:pt x="41" y="7"/>
                  </a:cubicBezTo>
                  <a:cubicBezTo>
                    <a:pt x="32" y="8"/>
                    <a:pt x="23" y="13"/>
                    <a:pt x="17" y="20"/>
                  </a:cubicBezTo>
                  <a:cubicBezTo>
                    <a:pt x="14" y="24"/>
                    <a:pt x="12" y="28"/>
                    <a:pt x="11" y="32"/>
                  </a:cubicBezTo>
                  <a:cubicBezTo>
                    <a:pt x="9" y="37"/>
                    <a:pt x="9" y="42"/>
                    <a:pt x="9" y="47"/>
                  </a:cubicBezTo>
                  <a:cubicBezTo>
                    <a:pt x="10" y="51"/>
                    <a:pt x="11" y="56"/>
                    <a:pt x="13" y="60"/>
                  </a:cubicBezTo>
                  <a:cubicBezTo>
                    <a:pt x="15" y="65"/>
                    <a:pt x="17" y="69"/>
                    <a:pt x="21" y="72"/>
                  </a:cubicBezTo>
                  <a:cubicBezTo>
                    <a:pt x="24" y="76"/>
                    <a:pt x="28" y="79"/>
                    <a:pt x="32" y="81"/>
                  </a:cubicBezTo>
                  <a:cubicBezTo>
                    <a:pt x="36" y="83"/>
                    <a:pt x="40" y="85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7" y="86"/>
                    <a:pt x="48" y="86"/>
                    <a:pt x="49" y="87"/>
                  </a:cubicBezTo>
                  <a:cubicBezTo>
                    <a:pt x="50" y="87"/>
                    <a:pt x="52" y="87"/>
                    <a:pt x="53" y="87"/>
                  </a:cubicBezTo>
                  <a:cubicBezTo>
                    <a:pt x="55" y="88"/>
                    <a:pt x="58" y="88"/>
                    <a:pt x="61" y="88"/>
                  </a:cubicBezTo>
                  <a:cubicBezTo>
                    <a:pt x="66" y="88"/>
                    <a:pt x="71" y="88"/>
                    <a:pt x="76" y="87"/>
                  </a:cubicBezTo>
                  <a:cubicBezTo>
                    <a:pt x="81" y="87"/>
                    <a:pt x="87" y="85"/>
                    <a:pt x="92" y="84"/>
                  </a:cubicBezTo>
                  <a:cubicBezTo>
                    <a:pt x="97" y="83"/>
                    <a:pt x="102" y="81"/>
                    <a:pt x="107" y="78"/>
                  </a:cubicBezTo>
                  <a:cubicBezTo>
                    <a:pt x="112" y="76"/>
                    <a:pt x="116" y="74"/>
                    <a:pt x="121" y="71"/>
                  </a:cubicBezTo>
                  <a:cubicBezTo>
                    <a:pt x="123" y="70"/>
                    <a:pt x="125" y="68"/>
                    <a:pt x="128" y="67"/>
                  </a:cubicBezTo>
                  <a:cubicBezTo>
                    <a:pt x="130" y="66"/>
                    <a:pt x="132" y="64"/>
                    <a:pt x="134" y="62"/>
                  </a:cubicBezTo>
                  <a:cubicBezTo>
                    <a:pt x="139" y="59"/>
                    <a:pt x="143" y="56"/>
                    <a:pt x="147" y="52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7" y="33"/>
                    <a:pt x="169" y="32"/>
                    <a:pt x="171" y="30"/>
                  </a:cubicBezTo>
                  <a:cubicBezTo>
                    <a:pt x="174" y="28"/>
                    <a:pt x="176" y="26"/>
                    <a:pt x="178" y="25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5" y="20"/>
                    <a:pt x="185" y="20"/>
                    <a:pt x="185" y="20"/>
                  </a:cubicBezTo>
                  <a:cubicBezTo>
                    <a:pt x="188" y="18"/>
                    <a:pt x="190" y="17"/>
                    <a:pt x="193" y="16"/>
                  </a:cubicBezTo>
                  <a:cubicBezTo>
                    <a:pt x="195" y="14"/>
                    <a:pt x="198" y="13"/>
                    <a:pt x="200" y="12"/>
                  </a:cubicBezTo>
                  <a:cubicBezTo>
                    <a:pt x="206" y="10"/>
                    <a:pt x="211" y="8"/>
                    <a:pt x="217" y="8"/>
                  </a:cubicBezTo>
                  <a:cubicBezTo>
                    <a:pt x="228" y="6"/>
                    <a:pt x="240" y="7"/>
                    <a:pt x="250" y="10"/>
                  </a:cubicBezTo>
                  <a:cubicBezTo>
                    <a:pt x="256" y="12"/>
                    <a:pt x="261" y="14"/>
                    <a:pt x="266" y="17"/>
                  </a:cubicBezTo>
                  <a:cubicBezTo>
                    <a:pt x="270" y="21"/>
                    <a:pt x="275" y="24"/>
                    <a:pt x="27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4D15EFF1-06FC-75F2-3989-5B0DA52FF4F7}"/>
                </a:ext>
              </a:extLst>
            </p:cNvPr>
            <p:cNvSpPr/>
            <p:nvPr/>
          </p:nvSpPr>
          <p:spPr bwMode="auto">
            <a:xfrm>
              <a:off x="4941888" y="927100"/>
              <a:ext cx="1181100" cy="427038"/>
            </a:xfrm>
            <a:custGeom>
              <a:avLst/>
              <a:gdLst>
                <a:gd name="T0" fmla="*/ 12 w 278"/>
                <a:gd name="T1" fmla="*/ 18 h 98"/>
                <a:gd name="T2" fmla="*/ 61 w 278"/>
                <a:gd name="T3" fmla="*/ 8 h 98"/>
                <a:gd name="T4" fmla="*/ 85 w 278"/>
                <a:gd name="T5" fmla="*/ 16 h 98"/>
                <a:gd name="T6" fmla="*/ 96 w 278"/>
                <a:gd name="T7" fmla="*/ 23 h 98"/>
                <a:gd name="T8" fmla="*/ 107 w 278"/>
                <a:gd name="T9" fmla="*/ 30 h 98"/>
                <a:gd name="T10" fmla="*/ 119 w 278"/>
                <a:gd name="T11" fmla="*/ 42 h 98"/>
                <a:gd name="T12" fmla="*/ 131 w 278"/>
                <a:gd name="T13" fmla="*/ 53 h 98"/>
                <a:gd name="T14" fmla="*/ 150 w 278"/>
                <a:gd name="T15" fmla="*/ 67 h 98"/>
                <a:gd name="T16" fmla="*/ 171 w 278"/>
                <a:gd name="T17" fmla="*/ 79 h 98"/>
                <a:gd name="T18" fmla="*/ 202 w 278"/>
                <a:gd name="T19" fmla="*/ 87 h 98"/>
                <a:gd name="T20" fmla="*/ 225 w 278"/>
                <a:gd name="T21" fmla="*/ 87 h 98"/>
                <a:gd name="T22" fmla="*/ 232 w 278"/>
                <a:gd name="T23" fmla="*/ 86 h 98"/>
                <a:gd name="T24" fmla="*/ 233 w 278"/>
                <a:gd name="T25" fmla="*/ 86 h 98"/>
                <a:gd name="T26" fmla="*/ 257 w 278"/>
                <a:gd name="T27" fmla="*/ 72 h 98"/>
                <a:gd name="T28" fmla="*/ 268 w 278"/>
                <a:gd name="T29" fmla="*/ 47 h 98"/>
                <a:gd name="T30" fmla="*/ 261 w 278"/>
                <a:gd name="T31" fmla="*/ 20 h 98"/>
                <a:gd name="T32" fmla="*/ 223 w 278"/>
                <a:gd name="T33" fmla="*/ 9 h 98"/>
                <a:gd name="T34" fmla="*/ 206 w 278"/>
                <a:gd name="T35" fmla="*/ 30 h 98"/>
                <a:gd name="T36" fmla="*/ 217 w 278"/>
                <a:gd name="T37" fmla="*/ 55 h 98"/>
                <a:gd name="T38" fmla="*/ 238 w 278"/>
                <a:gd name="T39" fmla="*/ 56 h 98"/>
                <a:gd name="T40" fmla="*/ 248 w 278"/>
                <a:gd name="T41" fmla="*/ 37 h 98"/>
                <a:gd name="T42" fmla="*/ 239 w 278"/>
                <a:gd name="T43" fmla="*/ 58 h 98"/>
                <a:gd name="T44" fmla="*/ 215 w 278"/>
                <a:gd name="T45" fmla="*/ 58 h 98"/>
                <a:gd name="T46" fmla="*/ 200 w 278"/>
                <a:gd name="T47" fmla="*/ 30 h 98"/>
                <a:gd name="T48" fmla="*/ 220 w 278"/>
                <a:gd name="T49" fmla="*/ 3 h 98"/>
                <a:gd name="T50" fmla="*/ 254 w 278"/>
                <a:gd name="T51" fmla="*/ 4 h 98"/>
                <a:gd name="T52" fmla="*/ 276 w 278"/>
                <a:gd name="T53" fmla="*/ 30 h 98"/>
                <a:gd name="T54" fmla="*/ 274 w 278"/>
                <a:gd name="T55" fmla="*/ 64 h 98"/>
                <a:gd name="T56" fmla="*/ 251 w 278"/>
                <a:gd name="T57" fmla="*/ 89 h 98"/>
                <a:gd name="T58" fmla="*/ 236 w 278"/>
                <a:gd name="T59" fmla="*/ 95 h 98"/>
                <a:gd name="T60" fmla="*/ 227 w 278"/>
                <a:gd name="T61" fmla="*/ 97 h 98"/>
                <a:gd name="T62" fmla="*/ 201 w 278"/>
                <a:gd name="T63" fmla="*/ 97 h 98"/>
                <a:gd name="T64" fmla="*/ 153 w 278"/>
                <a:gd name="T65" fmla="*/ 79 h 98"/>
                <a:gd name="T66" fmla="*/ 139 w 278"/>
                <a:gd name="T67" fmla="*/ 70 h 98"/>
                <a:gd name="T68" fmla="*/ 119 w 278"/>
                <a:gd name="T69" fmla="*/ 53 h 98"/>
                <a:gd name="T70" fmla="*/ 108 w 278"/>
                <a:gd name="T71" fmla="*/ 41 h 98"/>
                <a:gd name="T72" fmla="*/ 96 w 278"/>
                <a:gd name="T73" fmla="*/ 31 h 98"/>
                <a:gd name="T74" fmla="*/ 89 w 278"/>
                <a:gd name="T75" fmla="*/ 26 h 98"/>
                <a:gd name="T76" fmla="*/ 75 w 278"/>
                <a:gd name="T77" fmla="*/ 18 h 98"/>
                <a:gd name="T78" fmla="*/ 44 w 278"/>
                <a:gd name="T79" fmla="*/ 11 h 98"/>
                <a:gd name="T80" fmla="*/ 13 w 278"/>
                <a:gd name="T81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8" h="98">
                  <a:moveTo>
                    <a:pt x="0" y="29"/>
                  </a:moveTo>
                  <a:cubicBezTo>
                    <a:pt x="3" y="25"/>
                    <a:pt x="8" y="21"/>
                    <a:pt x="12" y="18"/>
                  </a:cubicBezTo>
                  <a:cubicBezTo>
                    <a:pt x="17" y="15"/>
                    <a:pt x="22" y="13"/>
                    <a:pt x="28" y="11"/>
                  </a:cubicBezTo>
                  <a:cubicBezTo>
                    <a:pt x="38" y="7"/>
                    <a:pt x="50" y="6"/>
                    <a:pt x="61" y="8"/>
                  </a:cubicBezTo>
                  <a:cubicBezTo>
                    <a:pt x="67" y="9"/>
                    <a:pt x="72" y="11"/>
                    <a:pt x="78" y="13"/>
                  </a:cubicBezTo>
                  <a:cubicBezTo>
                    <a:pt x="80" y="14"/>
                    <a:pt x="83" y="15"/>
                    <a:pt x="85" y="16"/>
                  </a:cubicBezTo>
                  <a:cubicBezTo>
                    <a:pt x="88" y="17"/>
                    <a:pt x="90" y="19"/>
                    <a:pt x="93" y="20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2" y="27"/>
                    <a:pt x="104" y="28"/>
                    <a:pt x="107" y="30"/>
                  </a:cubicBezTo>
                  <a:cubicBezTo>
                    <a:pt x="109" y="32"/>
                    <a:pt x="111" y="34"/>
                    <a:pt x="113" y="36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5" y="56"/>
                    <a:pt x="139" y="60"/>
                    <a:pt x="144" y="63"/>
                  </a:cubicBezTo>
                  <a:cubicBezTo>
                    <a:pt x="146" y="64"/>
                    <a:pt x="148" y="66"/>
                    <a:pt x="150" y="67"/>
                  </a:cubicBezTo>
                  <a:cubicBezTo>
                    <a:pt x="153" y="69"/>
                    <a:pt x="155" y="70"/>
                    <a:pt x="157" y="71"/>
                  </a:cubicBezTo>
                  <a:cubicBezTo>
                    <a:pt x="162" y="74"/>
                    <a:pt x="167" y="77"/>
                    <a:pt x="171" y="79"/>
                  </a:cubicBezTo>
                  <a:cubicBezTo>
                    <a:pt x="176" y="81"/>
                    <a:pt x="181" y="83"/>
                    <a:pt x="186" y="84"/>
                  </a:cubicBezTo>
                  <a:cubicBezTo>
                    <a:pt x="191" y="86"/>
                    <a:pt x="197" y="87"/>
                    <a:pt x="202" y="87"/>
                  </a:cubicBezTo>
                  <a:cubicBezTo>
                    <a:pt x="207" y="88"/>
                    <a:pt x="212" y="88"/>
                    <a:pt x="217" y="88"/>
                  </a:cubicBezTo>
                  <a:cubicBezTo>
                    <a:pt x="220" y="88"/>
                    <a:pt x="223" y="88"/>
                    <a:pt x="225" y="87"/>
                  </a:cubicBezTo>
                  <a:cubicBezTo>
                    <a:pt x="226" y="87"/>
                    <a:pt x="228" y="87"/>
                    <a:pt x="229" y="87"/>
                  </a:cubicBezTo>
                  <a:cubicBezTo>
                    <a:pt x="230" y="86"/>
                    <a:pt x="232" y="86"/>
                    <a:pt x="232" y="86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38" y="85"/>
                    <a:pt x="242" y="83"/>
                    <a:pt x="246" y="81"/>
                  </a:cubicBezTo>
                  <a:cubicBezTo>
                    <a:pt x="251" y="79"/>
                    <a:pt x="254" y="76"/>
                    <a:pt x="257" y="72"/>
                  </a:cubicBezTo>
                  <a:cubicBezTo>
                    <a:pt x="261" y="69"/>
                    <a:pt x="263" y="65"/>
                    <a:pt x="265" y="60"/>
                  </a:cubicBezTo>
                  <a:cubicBezTo>
                    <a:pt x="267" y="56"/>
                    <a:pt x="268" y="51"/>
                    <a:pt x="268" y="47"/>
                  </a:cubicBezTo>
                  <a:cubicBezTo>
                    <a:pt x="269" y="42"/>
                    <a:pt x="269" y="37"/>
                    <a:pt x="267" y="32"/>
                  </a:cubicBezTo>
                  <a:cubicBezTo>
                    <a:pt x="266" y="28"/>
                    <a:pt x="264" y="24"/>
                    <a:pt x="261" y="20"/>
                  </a:cubicBezTo>
                  <a:cubicBezTo>
                    <a:pt x="255" y="13"/>
                    <a:pt x="246" y="8"/>
                    <a:pt x="237" y="7"/>
                  </a:cubicBezTo>
                  <a:cubicBezTo>
                    <a:pt x="232" y="7"/>
                    <a:pt x="227" y="8"/>
                    <a:pt x="223" y="9"/>
                  </a:cubicBezTo>
                  <a:cubicBezTo>
                    <a:pt x="219" y="11"/>
                    <a:pt x="215" y="14"/>
                    <a:pt x="212" y="18"/>
                  </a:cubicBezTo>
                  <a:cubicBezTo>
                    <a:pt x="209" y="21"/>
                    <a:pt x="207" y="26"/>
                    <a:pt x="206" y="30"/>
                  </a:cubicBezTo>
                  <a:cubicBezTo>
                    <a:pt x="205" y="35"/>
                    <a:pt x="206" y="40"/>
                    <a:pt x="207" y="44"/>
                  </a:cubicBezTo>
                  <a:cubicBezTo>
                    <a:pt x="209" y="49"/>
                    <a:pt x="213" y="53"/>
                    <a:pt x="217" y="55"/>
                  </a:cubicBezTo>
                  <a:cubicBezTo>
                    <a:pt x="221" y="58"/>
                    <a:pt x="226" y="59"/>
                    <a:pt x="231" y="58"/>
                  </a:cubicBezTo>
                  <a:cubicBezTo>
                    <a:pt x="233" y="58"/>
                    <a:pt x="236" y="57"/>
                    <a:pt x="238" y="56"/>
                  </a:cubicBezTo>
                  <a:cubicBezTo>
                    <a:pt x="240" y="55"/>
                    <a:pt x="242" y="53"/>
                    <a:pt x="244" y="51"/>
                  </a:cubicBezTo>
                  <a:cubicBezTo>
                    <a:pt x="247" y="47"/>
                    <a:pt x="248" y="42"/>
                    <a:pt x="248" y="37"/>
                  </a:cubicBezTo>
                  <a:cubicBezTo>
                    <a:pt x="249" y="42"/>
                    <a:pt x="248" y="48"/>
                    <a:pt x="245" y="52"/>
                  </a:cubicBezTo>
                  <a:cubicBezTo>
                    <a:pt x="243" y="54"/>
                    <a:pt x="241" y="56"/>
                    <a:pt x="239" y="58"/>
                  </a:cubicBezTo>
                  <a:cubicBezTo>
                    <a:pt x="237" y="59"/>
                    <a:pt x="234" y="60"/>
                    <a:pt x="231" y="61"/>
                  </a:cubicBezTo>
                  <a:cubicBezTo>
                    <a:pt x="226" y="62"/>
                    <a:pt x="220" y="61"/>
                    <a:pt x="215" y="58"/>
                  </a:cubicBezTo>
                  <a:cubicBezTo>
                    <a:pt x="210" y="56"/>
                    <a:pt x="206" y="52"/>
                    <a:pt x="203" y="46"/>
                  </a:cubicBezTo>
                  <a:cubicBezTo>
                    <a:pt x="201" y="41"/>
                    <a:pt x="200" y="35"/>
                    <a:pt x="200" y="30"/>
                  </a:cubicBezTo>
                  <a:cubicBezTo>
                    <a:pt x="201" y="24"/>
                    <a:pt x="203" y="18"/>
                    <a:pt x="207" y="14"/>
                  </a:cubicBezTo>
                  <a:cubicBezTo>
                    <a:pt x="210" y="9"/>
                    <a:pt x="215" y="5"/>
                    <a:pt x="220" y="3"/>
                  </a:cubicBezTo>
                  <a:cubicBezTo>
                    <a:pt x="226" y="0"/>
                    <a:pt x="231" y="0"/>
                    <a:pt x="237" y="0"/>
                  </a:cubicBezTo>
                  <a:cubicBezTo>
                    <a:pt x="243" y="0"/>
                    <a:pt x="249" y="1"/>
                    <a:pt x="254" y="4"/>
                  </a:cubicBezTo>
                  <a:cubicBezTo>
                    <a:pt x="259" y="7"/>
                    <a:pt x="264" y="10"/>
                    <a:pt x="268" y="15"/>
                  </a:cubicBezTo>
                  <a:cubicBezTo>
                    <a:pt x="271" y="19"/>
                    <a:pt x="274" y="24"/>
                    <a:pt x="276" y="30"/>
                  </a:cubicBezTo>
                  <a:cubicBezTo>
                    <a:pt x="278" y="36"/>
                    <a:pt x="278" y="41"/>
                    <a:pt x="278" y="47"/>
                  </a:cubicBezTo>
                  <a:cubicBezTo>
                    <a:pt x="277" y="53"/>
                    <a:pt x="276" y="59"/>
                    <a:pt x="274" y="64"/>
                  </a:cubicBezTo>
                  <a:cubicBezTo>
                    <a:pt x="272" y="69"/>
                    <a:pt x="268" y="74"/>
                    <a:pt x="265" y="79"/>
                  </a:cubicBezTo>
                  <a:cubicBezTo>
                    <a:pt x="261" y="83"/>
                    <a:pt x="256" y="87"/>
                    <a:pt x="251" y="89"/>
                  </a:cubicBezTo>
                  <a:cubicBezTo>
                    <a:pt x="246" y="92"/>
                    <a:pt x="241" y="94"/>
                    <a:pt x="235" y="95"/>
                  </a:cubicBezTo>
                  <a:cubicBezTo>
                    <a:pt x="236" y="95"/>
                    <a:pt x="236" y="95"/>
                    <a:pt x="236" y="95"/>
                  </a:cubicBezTo>
                  <a:cubicBezTo>
                    <a:pt x="234" y="96"/>
                    <a:pt x="233" y="96"/>
                    <a:pt x="231" y="96"/>
                  </a:cubicBezTo>
                  <a:cubicBezTo>
                    <a:pt x="230" y="97"/>
                    <a:pt x="228" y="97"/>
                    <a:pt x="227" y="97"/>
                  </a:cubicBezTo>
                  <a:cubicBezTo>
                    <a:pt x="224" y="98"/>
                    <a:pt x="221" y="98"/>
                    <a:pt x="218" y="98"/>
                  </a:cubicBezTo>
                  <a:cubicBezTo>
                    <a:pt x="212" y="98"/>
                    <a:pt x="206" y="98"/>
                    <a:pt x="201" y="97"/>
                  </a:cubicBezTo>
                  <a:cubicBezTo>
                    <a:pt x="189" y="95"/>
                    <a:pt x="178" y="92"/>
                    <a:pt x="168" y="87"/>
                  </a:cubicBezTo>
                  <a:cubicBezTo>
                    <a:pt x="162" y="85"/>
                    <a:pt x="157" y="82"/>
                    <a:pt x="153" y="79"/>
                  </a:cubicBezTo>
                  <a:cubicBezTo>
                    <a:pt x="150" y="78"/>
                    <a:pt x="148" y="76"/>
                    <a:pt x="145" y="75"/>
                  </a:cubicBezTo>
                  <a:cubicBezTo>
                    <a:pt x="143" y="73"/>
                    <a:pt x="141" y="71"/>
                    <a:pt x="139" y="70"/>
                  </a:cubicBezTo>
                  <a:cubicBezTo>
                    <a:pt x="134" y="66"/>
                    <a:pt x="130" y="63"/>
                    <a:pt x="126" y="59"/>
                  </a:cubicBezTo>
                  <a:cubicBezTo>
                    <a:pt x="123" y="57"/>
                    <a:pt x="121" y="55"/>
                    <a:pt x="119" y="53"/>
                  </a:cubicBezTo>
                  <a:cubicBezTo>
                    <a:pt x="114" y="47"/>
                    <a:pt x="114" y="47"/>
                    <a:pt x="114" y="47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6" y="39"/>
                    <a:pt x="104" y="37"/>
                    <a:pt x="102" y="36"/>
                  </a:cubicBezTo>
                  <a:cubicBezTo>
                    <a:pt x="100" y="34"/>
                    <a:pt x="98" y="32"/>
                    <a:pt x="96" y="31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7" y="24"/>
                    <a:pt x="85" y="23"/>
                    <a:pt x="82" y="22"/>
                  </a:cubicBezTo>
                  <a:cubicBezTo>
                    <a:pt x="80" y="20"/>
                    <a:pt x="78" y="19"/>
                    <a:pt x="75" y="18"/>
                  </a:cubicBezTo>
                  <a:cubicBezTo>
                    <a:pt x="70" y="16"/>
                    <a:pt x="65" y="14"/>
                    <a:pt x="60" y="13"/>
                  </a:cubicBezTo>
                  <a:cubicBezTo>
                    <a:pt x="55" y="12"/>
                    <a:pt x="50" y="11"/>
                    <a:pt x="44" y="11"/>
                  </a:cubicBezTo>
                  <a:cubicBezTo>
                    <a:pt x="39" y="11"/>
                    <a:pt x="34" y="12"/>
                    <a:pt x="28" y="13"/>
                  </a:cubicBezTo>
                  <a:cubicBezTo>
                    <a:pt x="23" y="15"/>
                    <a:pt x="18" y="17"/>
                    <a:pt x="13" y="19"/>
                  </a:cubicBezTo>
                  <a:cubicBezTo>
                    <a:pt x="8" y="22"/>
                    <a:pt x="4" y="2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108EADD-A65B-2790-8A7C-FA2E3A8702D1}"/>
                </a:ext>
              </a:extLst>
            </p:cNvPr>
            <p:cNvSpPr/>
            <p:nvPr/>
          </p:nvSpPr>
          <p:spPr bwMode="auto">
            <a:xfrm>
              <a:off x="6680200" y="1001713"/>
              <a:ext cx="889000" cy="369888"/>
            </a:xfrm>
            <a:custGeom>
              <a:avLst/>
              <a:gdLst>
                <a:gd name="T0" fmla="*/ 131 w 209"/>
                <a:gd name="T1" fmla="*/ 2 h 85"/>
                <a:gd name="T2" fmla="*/ 105 w 209"/>
                <a:gd name="T3" fmla="*/ 10 h 85"/>
                <a:gd name="T4" fmla="*/ 81 w 209"/>
                <a:gd name="T5" fmla="*/ 22 h 85"/>
                <a:gd name="T6" fmla="*/ 43 w 209"/>
                <a:gd name="T7" fmla="*/ 41 h 85"/>
                <a:gd name="T8" fmla="*/ 0 w 209"/>
                <a:gd name="T9" fmla="*/ 44 h 85"/>
                <a:gd name="T10" fmla="*/ 0 w 209"/>
                <a:gd name="T11" fmla="*/ 45 h 85"/>
                <a:gd name="T12" fmla="*/ 21 w 209"/>
                <a:gd name="T13" fmla="*/ 48 h 85"/>
                <a:gd name="T14" fmla="*/ 42 w 209"/>
                <a:gd name="T15" fmla="*/ 47 h 85"/>
                <a:gd name="T16" fmla="*/ 62 w 209"/>
                <a:gd name="T17" fmla="*/ 44 h 85"/>
                <a:gd name="T18" fmla="*/ 83 w 209"/>
                <a:gd name="T19" fmla="*/ 35 h 85"/>
                <a:gd name="T20" fmla="*/ 108 w 209"/>
                <a:gd name="T21" fmla="*/ 21 h 85"/>
                <a:gd name="T22" fmla="*/ 142 w 209"/>
                <a:gd name="T23" fmla="*/ 11 h 85"/>
                <a:gd name="T24" fmla="*/ 155 w 209"/>
                <a:gd name="T25" fmla="*/ 11 h 85"/>
                <a:gd name="T26" fmla="*/ 156 w 209"/>
                <a:gd name="T27" fmla="*/ 11 h 85"/>
                <a:gd name="T28" fmla="*/ 158 w 209"/>
                <a:gd name="T29" fmla="*/ 12 h 85"/>
                <a:gd name="T30" fmla="*/ 167 w 209"/>
                <a:gd name="T31" fmla="*/ 14 h 85"/>
                <a:gd name="T32" fmla="*/ 192 w 209"/>
                <a:gd name="T33" fmla="*/ 33 h 85"/>
                <a:gd name="T34" fmla="*/ 195 w 209"/>
                <a:gd name="T35" fmla="*/ 39 h 85"/>
                <a:gd name="T36" fmla="*/ 196 w 209"/>
                <a:gd name="T37" fmla="*/ 41 h 85"/>
                <a:gd name="T38" fmla="*/ 196 w 209"/>
                <a:gd name="T39" fmla="*/ 42 h 85"/>
                <a:gd name="T40" fmla="*/ 196 w 209"/>
                <a:gd name="T41" fmla="*/ 42 h 85"/>
                <a:gd name="T42" fmla="*/ 197 w 209"/>
                <a:gd name="T43" fmla="*/ 54 h 85"/>
                <a:gd name="T44" fmla="*/ 189 w 209"/>
                <a:gd name="T45" fmla="*/ 73 h 85"/>
                <a:gd name="T46" fmla="*/ 169 w 209"/>
                <a:gd name="T47" fmla="*/ 80 h 85"/>
                <a:gd name="T48" fmla="*/ 154 w 209"/>
                <a:gd name="T49" fmla="*/ 67 h 85"/>
                <a:gd name="T50" fmla="*/ 170 w 209"/>
                <a:gd name="T51" fmla="*/ 53 h 85"/>
                <a:gd name="T52" fmla="*/ 173 w 209"/>
                <a:gd name="T53" fmla="*/ 60 h 85"/>
                <a:gd name="T54" fmla="*/ 173 w 209"/>
                <a:gd name="T55" fmla="*/ 59 h 85"/>
                <a:gd name="T56" fmla="*/ 167 w 209"/>
                <a:gd name="T57" fmla="*/ 56 h 85"/>
                <a:gd name="T58" fmla="*/ 162 w 209"/>
                <a:gd name="T59" fmla="*/ 61 h 85"/>
                <a:gd name="T60" fmla="*/ 166 w 209"/>
                <a:gd name="T61" fmla="*/ 65 h 85"/>
                <a:gd name="T62" fmla="*/ 166 w 209"/>
                <a:gd name="T63" fmla="*/ 66 h 85"/>
                <a:gd name="T64" fmla="*/ 166 w 209"/>
                <a:gd name="T65" fmla="*/ 66 h 85"/>
                <a:gd name="T66" fmla="*/ 168 w 209"/>
                <a:gd name="T67" fmla="*/ 66 h 85"/>
                <a:gd name="T68" fmla="*/ 171 w 209"/>
                <a:gd name="T69" fmla="*/ 50 h 85"/>
                <a:gd name="T70" fmla="*/ 155 w 209"/>
                <a:gd name="T71" fmla="*/ 52 h 85"/>
                <a:gd name="T72" fmla="*/ 152 w 209"/>
                <a:gd name="T73" fmla="*/ 71 h 85"/>
                <a:gd name="T74" fmla="*/ 175 w 209"/>
                <a:gd name="T75" fmla="*/ 84 h 85"/>
                <a:gd name="T76" fmla="*/ 199 w 209"/>
                <a:gd name="T77" fmla="*/ 67 h 85"/>
                <a:gd name="T78" fmla="*/ 183 w 209"/>
                <a:gd name="T79" fmla="*/ 14 h 85"/>
                <a:gd name="T80" fmla="*/ 131 w 209"/>
                <a:gd name="T81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85">
                  <a:moveTo>
                    <a:pt x="131" y="2"/>
                  </a:moveTo>
                  <a:cubicBezTo>
                    <a:pt x="122" y="4"/>
                    <a:pt x="113" y="7"/>
                    <a:pt x="105" y="10"/>
                  </a:cubicBezTo>
                  <a:cubicBezTo>
                    <a:pt x="96" y="14"/>
                    <a:pt x="88" y="18"/>
                    <a:pt x="81" y="22"/>
                  </a:cubicBezTo>
                  <a:cubicBezTo>
                    <a:pt x="67" y="28"/>
                    <a:pt x="55" y="35"/>
                    <a:pt x="43" y="41"/>
                  </a:cubicBezTo>
                  <a:cubicBezTo>
                    <a:pt x="30" y="46"/>
                    <a:pt x="14" y="46"/>
                    <a:pt x="0" y="44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7" y="47"/>
                    <a:pt x="14" y="48"/>
                    <a:pt x="21" y="48"/>
                  </a:cubicBezTo>
                  <a:cubicBezTo>
                    <a:pt x="28" y="49"/>
                    <a:pt x="35" y="47"/>
                    <a:pt x="42" y="47"/>
                  </a:cubicBezTo>
                  <a:cubicBezTo>
                    <a:pt x="48" y="47"/>
                    <a:pt x="56" y="46"/>
                    <a:pt x="62" y="44"/>
                  </a:cubicBezTo>
                  <a:cubicBezTo>
                    <a:pt x="69" y="42"/>
                    <a:pt x="76" y="39"/>
                    <a:pt x="83" y="35"/>
                  </a:cubicBezTo>
                  <a:cubicBezTo>
                    <a:pt x="91" y="31"/>
                    <a:pt x="99" y="26"/>
                    <a:pt x="108" y="21"/>
                  </a:cubicBezTo>
                  <a:cubicBezTo>
                    <a:pt x="118" y="17"/>
                    <a:pt x="129" y="12"/>
                    <a:pt x="142" y="11"/>
                  </a:cubicBezTo>
                  <a:cubicBezTo>
                    <a:pt x="146" y="11"/>
                    <a:pt x="150" y="11"/>
                    <a:pt x="155" y="11"/>
                  </a:cubicBezTo>
                  <a:cubicBezTo>
                    <a:pt x="155" y="11"/>
                    <a:pt x="156" y="11"/>
                    <a:pt x="156" y="11"/>
                  </a:cubicBezTo>
                  <a:cubicBezTo>
                    <a:pt x="157" y="11"/>
                    <a:pt x="158" y="12"/>
                    <a:pt x="158" y="12"/>
                  </a:cubicBezTo>
                  <a:cubicBezTo>
                    <a:pt x="161" y="12"/>
                    <a:pt x="164" y="13"/>
                    <a:pt x="167" y="14"/>
                  </a:cubicBezTo>
                  <a:cubicBezTo>
                    <a:pt x="177" y="17"/>
                    <a:pt x="186" y="24"/>
                    <a:pt x="192" y="33"/>
                  </a:cubicBezTo>
                  <a:cubicBezTo>
                    <a:pt x="193" y="35"/>
                    <a:pt x="194" y="37"/>
                    <a:pt x="195" y="39"/>
                  </a:cubicBezTo>
                  <a:cubicBezTo>
                    <a:pt x="195" y="39"/>
                    <a:pt x="195" y="40"/>
                    <a:pt x="196" y="41"/>
                  </a:cubicBezTo>
                  <a:cubicBezTo>
                    <a:pt x="196" y="41"/>
                    <a:pt x="196" y="42"/>
                    <a:pt x="196" y="42"/>
                  </a:cubicBezTo>
                  <a:cubicBezTo>
                    <a:pt x="196" y="42"/>
                    <a:pt x="196" y="42"/>
                    <a:pt x="196" y="42"/>
                  </a:cubicBezTo>
                  <a:cubicBezTo>
                    <a:pt x="197" y="46"/>
                    <a:pt x="198" y="50"/>
                    <a:pt x="197" y="54"/>
                  </a:cubicBezTo>
                  <a:cubicBezTo>
                    <a:pt x="197" y="62"/>
                    <a:pt x="195" y="67"/>
                    <a:pt x="189" y="73"/>
                  </a:cubicBezTo>
                  <a:cubicBezTo>
                    <a:pt x="185" y="78"/>
                    <a:pt x="177" y="81"/>
                    <a:pt x="169" y="80"/>
                  </a:cubicBezTo>
                  <a:cubicBezTo>
                    <a:pt x="162" y="79"/>
                    <a:pt x="156" y="74"/>
                    <a:pt x="154" y="67"/>
                  </a:cubicBezTo>
                  <a:cubicBezTo>
                    <a:pt x="151" y="59"/>
                    <a:pt x="163" y="47"/>
                    <a:pt x="170" y="53"/>
                  </a:cubicBezTo>
                  <a:cubicBezTo>
                    <a:pt x="172" y="55"/>
                    <a:pt x="174" y="57"/>
                    <a:pt x="173" y="60"/>
                  </a:cubicBezTo>
                  <a:cubicBezTo>
                    <a:pt x="173" y="60"/>
                    <a:pt x="173" y="59"/>
                    <a:pt x="173" y="59"/>
                  </a:cubicBezTo>
                  <a:cubicBezTo>
                    <a:pt x="172" y="56"/>
                    <a:pt x="170" y="55"/>
                    <a:pt x="167" y="56"/>
                  </a:cubicBezTo>
                  <a:cubicBezTo>
                    <a:pt x="164" y="56"/>
                    <a:pt x="162" y="59"/>
                    <a:pt x="162" y="61"/>
                  </a:cubicBezTo>
                  <a:cubicBezTo>
                    <a:pt x="163" y="64"/>
                    <a:pt x="164" y="65"/>
                    <a:pt x="166" y="65"/>
                  </a:cubicBezTo>
                  <a:cubicBezTo>
                    <a:pt x="166" y="65"/>
                    <a:pt x="166" y="66"/>
                    <a:pt x="166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7" y="66"/>
                    <a:pt x="167" y="66"/>
                    <a:pt x="168" y="66"/>
                  </a:cubicBezTo>
                  <a:cubicBezTo>
                    <a:pt x="177" y="66"/>
                    <a:pt x="176" y="53"/>
                    <a:pt x="171" y="50"/>
                  </a:cubicBezTo>
                  <a:cubicBezTo>
                    <a:pt x="165" y="47"/>
                    <a:pt x="159" y="48"/>
                    <a:pt x="155" y="52"/>
                  </a:cubicBezTo>
                  <a:cubicBezTo>
                    <a:pt x="150" y="57"/>
                    <a:pt x="149" y="65"/>
                    <a:pt x="152" y="71"/>
                  </a:cubicBezTo>
                  <a:cubicBezTo>
                    <a:pt x="156" y="81"/>
                    <a:pt x="166" y="85"/>
                    <a:pt x="175" y="84"/>
                  </a:cubicBezTo>
                  <a:cubicBezTo>
                    <a:pt x="186" y="83"/>
                    <a:pt x="195" y="75"/>
                    <a:pt x="199" y="67"/>
                  </a:cubicBezTo>
                  <a:cubicBezTo>
                    <a:pt x="209" y="47"/>
                    <a:pt x="198" y="25"/>
                    <a:pt x="183" y="14"/>
                  </a:cubicBezTo>
                  <a:cubicBezTo>
                    <a:pt x="167" y="1"/>
                    <a:pt x="148" y="0"/>
                    <a:pt x="1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5585FA66-25CE-C0DF-7E33-40258552406C}"/>
                </a:ext>
              </a:extLst>
            </p:cNvPr>
            <p:cNvSpPr/>
            <p:nvPr/>
          </p:nvSpPr>
          <p:spPr bwMode="auto">
            <a:xfrm>
              <a:off x="4627563" y="1006475"/>
              <a:ext cx="887413" cy="365125"/>
            </a:xfrm>
            <a:custGeom>
              <a:avLst/>
              <a:gdLst>
                <a:gd name="T0" fmla="*/ 78 w 209"/>
                <a:gd name="T1" fmla="*/ 2 h 84"/>
                <a:gd name="T2" fmla="*/ 104 w 209"/>
                <a:gd name="T3" fmla="*/ 10 h 84"/>
                <a:gd name="T4" fmla="*/ 129 w 209"/>
                <a:gd name="T5" fmla="*/ 21 h 84"/>
                <a:gd name="T6" fmla="*/ 167 w 209"/>
                <a:gd name="T7" fmla="*/ 40 h 84"/>
                <a:gd name="T8" fmla="*/ 209 w 209"/>
                <a:gd name="T9" fmla="*/ 44 h 84"/>
                <a:gd name="T10" fmla="*/ 209 w 209"/>
                <a:gd name="T11" fmla="*/ 44 h 84"/>
                <a:gd name="T12" fmla="*/ 188 w 209"/>
                <a:gd name="T13" fmla="*/ 48 h 84"/>
                <a:gd name="T14" fmla="*/ 168 w 209"/>
                <a:gd name="T15" fmla="*/ 46 h 84"/>
                <a:gd name="T16" fmla="*/ 147 w 209"/>
                <a:gd name="T17" fmla="*/ 43 h 84"/>
                <a:gd name="T18" fmla="*/ 126 w 209"/>
                <a:gd name="T19" fmla="*/ 35 h 84"/>
                <a:gd name="T20" fmla="*/ 101 w 209"/>
                <a:gd name="T21" fmla="*/ 21 h 84"/>
                <a:gd name="T22" fmla="*/ 68 w 209"/>
                <a:gd name="T23" fmla="*/ 11 h 84"/>
                <a:gd name="T24" fmla="*/ 55 w 209"/>
                <a:gd name="T25" fmla="*/ 11 h 84"/>
                <a:gd name="T26" fmla="*/ 53 w 209"/>
                <a:gd name="T27" fmla="*/ 11 h 84"/>
                <a:gd name="T28" fmla="*/ 51 w 209"/>
                <a:gd name="T29" fmla="*/ 11 h 84"/>
                <a:gd name="T30" fmla="*/ 42 w 209"/>
                <a:gd name="T31" fmla="*/ 14 h 84"/>
                <a:gd name="T32" fmla="*/ 17 w 209"/>
                <a:gd name="T33" fmla="*/ 33 h 84"/>
                <a:gd name="T34" fmla="*/ 15 w 209"/>
                <a:gd name="T35" fmla="*/ 38 h 84"/>
                <a:gd name="T36" fmla="*/ 14 w 209"/>
                <a:gd name="T37" fmla="*/ 41 h 84"/>
                <a:gd name="T38" fmla="*/ 14 w 209"/>
                <a:gd name="T39" fmla="*/ 42 h 84"/>
                <a:gd name="T40" fmla="*/ 13 w 209"/>
                <a:gd name="T41" fmla="*/ 42 h 84"/>
                <a:gd name="T42" fmla="*/ 12 w 209"/>
                <a:gd name="T43" fmla="*/ 54 h 84"/>
                <a:gd name="T44" fmla="*/ 20 w 209"/>
                <a:gd name="T45" fmla="*/ 73 h 84"/>
                <a:gd name="T46" fmla="*/ 41 w 209"/>
                <a:gd name="T47" fmla="*/ 80 h 84"/>
                <a:gd name="T48" fmla="*/ 56 w 209"/>
                <a:gd name="T49" fmla="*/ 67 h 84"/>
                <a:gd name="T50" fmla="*/ 39 w 209"/>
                <a:gd name="T51" fmla="*/ 53 h 84"/>
                <a:gd name="T52" fmla="*/ 36 w 209"/>
                <a:gd name="T53" fmla="*/ 60 h 84"/>
                <a:gd name="T54" fmla="*/ 37 w 209"/>
                <a:gd name="T55" fmla="*/ 59 h 84"/>
                <a:gd name="T56" fmla="*/ 42 w 209"/>
                <a:gd name="T57" fmla="*/ 55 h 84"/>
                <a:gd name="T58" fmla="*/ 47 w 209"/>
                <a:gd name="T59" fmla="*/ 61 h 84"/>
                <a:gd name="T60" fmla="*/ 44 w 209"/>
                <a:gd name="T61" fmla="*/ 65 h 84"/>
                <a:gd name="T62" fmla="*/ 43 w 209"/>
                <a:gd name="T63" fmla="*/ 65 h 84"/>
                <a:gd name="T64" fmla="*/ 43 w 209"/>
                <a:gd name="T65" fmla="*/ 65 h 84"/>
                <a:gd name="T66" fmla="*/ 42 w 209"/>
                <a:gd name="T67" fmla="*/ 65 h 84"/>
                <a:gd name="T68" fmla="*/ 39 w 209"/>
                <a:gd name="T69" fmla="*/ 49 h 84"/>
                <a:gd name="T70" fmla="*/ 55 w 209"/>
                <a:gd name="T71" fmla="*/ 52 h 84"/>
                <a:gd name="T72" fmla="*/ 58 w 209"/>
                <a:gd name="T73" fmla="*/ 71 h 84"/>
                <a:gd name="T74" fmla="*/ 35 w 209"/>
                <a:gd name="T75" fmla="*/ 84 h 84"/>
                <a:gd name="T76" fmla="*/ 10 w 209"/>
                <a:gd name="T77" fmla="*/ 67 h 84"/>
                <a:gd name="T78" fmla="*/ 26 w 209"/>
                <a:gd name="T79" fmla="*/ 13 h 84"/>
                <a:gd name="T80" fmla="*/ 78 w 209"/>
                <a:gd name="T81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84">
                  <a:moveTo>
                    <a:pt x="78" y="2"/>
                  </a:moveTo>
                  <a:cubicBezTo>
                    <a:pt x="88" y="3"/>
                    <a:pt x="96" y="6"/>
                    <a:pt x="104" y="10"/>
                  </a:cubicBezTo>
                  <a:cubicBezTo>
                    <a:pt x="113" y="13"/>
                    <a:pt x="121" y="17"/>
                    <a:pt x="129" y="21"/>
                  </a:cubicBezTo>
                  <a:cubicBezTo>
                    <a:pt x="142" y="27"/>
                    <a:pt x="154" y="35"/>
                    <a:pt x="167" y="40"/>
                  </a:cubicBezTo>
                  <a:cubicBezTo>
                    <a:pt x="180" y="45"/>
                    <a:pt x="196" y="45"/>
                    <a:pt x="209" y="4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02" y="46"/>
                    <a:pt x="196" y="47"/>
                    <a:pt x="188" y="48"/>
                  </a:cubicBezTo>
                  <a:cubicBezTo>
                    <a:pt x="181" y="48"/>
                    <a:pt x="175" y="47"/>
                    <a:pt x="168" y="46"/>
                  </a:cubicBezTo>
                  <a:cubicBezTo>
                    <a:pt x="161" y="46"/>
                    <a:pt x="154" y="45"/>
                    <a:pt x="147" y="43"/>
                  </a:cubicBezTo>
                  <a:cubicBezTo>
                    <a:pt x="140" y="41"/>
                    <a:pt x="133" y="38"/>
                    <a:pt x="126" y="35"/>
                  </a:cubicBezTo>
                  <a:cubicBezTo>
                    <a:pt x="118" y="31"/>
                    <a:pt x="111" y="26"/>
                    <a:pt x="101" y="21"/>
                  </a:cubicBezTo>
                  <a:cubicBezTo>
                    <a:pt x="91" y="16"/>
                    <a:pt x="80" y="12"/>
                    <a:pt x="68" y="11"/>
                  </a:cubicBezTo>
                  <a:cubicBezTo>
                    <a:pt x="64" y="10"/>
                    <a:pt x="59" y="10"/>
                    <a:pt x="55" y="11"/>
                  </a:cubicBezTo>
                  <a:cubicBezTo>
                    <a:pt x="54" y="11"/>
                    <a:pt x="54" y="11"/>
                    <a:pt x="53" y="11"/>
                  </a:cubicBezTo>
                  <a:cubicBezTo>
                    <a:pt x="52" y="11"/>
                    <a:pt x="51" y="11"/>
                    <a:pt x="51" y="11"/>
                  </a:cubicBezTo>
                  <a:cubicBezTo>
                    <a:pt x="48" y="12"/>
                    <a:pt x="45" y="13"/>
                    <a:pt x="42" y="14"/>
                  </a:cubicBezTo>
                  <a:cubicBezTo>
                    <a:pt x="32" y="17"/>
                    <a:pt x="23" y="24"/>
                    <a:pt x="17" y="33"/>
                  </a:cubicBezTo>
                  <a:cubicBezTo>
                    <a:pt x="16" y="35"/>
                    <a:pt x="15" y="37"/>
                    <a:pt x="15" y="38"/>
                  </a:cubicBezTo>
                  <a:cubicBezTo>
                    <a:pt x="14" y="39"/>
                    <a:pt x="14" y="40"/>
                    <a:pt x="14" y="41"/>
                  </a:cubicBezTo>
                  <a:cubicBezTo>
                    <a:pt x="14" y="41"/>
                    <a:pt x="14" y="41"/>
                    <a:pt x="14" y="42"/>
                  </a:cubicBezTo>
                  <a:cubicBezTo>
                    <a:pt x="14" y="42"/>
                    <a:pt x="13" y="42"/>
                    <a:pt x="13" y="42"/>
                  </a:cubicBezTo>
                  <a:cubicBezTo>
                    <a:pt x="12" y="46"/>
                    <a:pt x="12" y="50"/>
                    <a:pt x="12" y="54"/>
                  </a:cubicBezTo>
                  <a:cubicBezTo>
                    <a:pt x="13" y="61"/>
                    <a:pt x="15" y="67"/>
                    <a:pt x="20" y="73"/>
                  </a:cubicBezTo>
                  <a:cubicBezTo>
                    <a:pt x="25" y="78"/>
                    <a:pt x="33" y="81"/>
                    <a:pt x="41" y="80"/>
                  </a:cubicBezTo>
                  <a:cubicBezTo>
                    <a:pt x="47" y="79"/>
                    <a:pt x="54" y="74"/>
                    <a:pt x="56" y="67"/>
                  </a:cubicBezTo>
                  <a:cubicBezTo>
                    <a:pt x="58" y="59"/>
                    <a:pt x="47" y="46"/>
                    <a:pt x="39" y="53"/>
                  </a:cubicBezTo>
                  <a:cubicBezTo>
                    <a:pt x="37" y="54"/>
                    <a:pt x="36" y="57"/>
                    <a:pt x="36" y="60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6"/>
                    <a:pt x="40" y="55"/>
                    <a:pt x="42" y="55"/>
                  </a:cubicBezTo>
                  <a:cubicBezTo>
                    <a:pt x="45" y="55"/>
                    <a:pt x="47" y="58"/>
                    <a:pt x="47" y="61"/>
                  </a:cubicBezTo>
                  <a:cubicBezTo>
                    <a:pt x="47" y="63"/>
                    <a:pt x="45" y="65"/>
                    <a:pt x="44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2" y="66"/>
                    <a:pt x="42" y="65"/>
                  </a:cubicBezTo>
                  <a:cubicBezTo>
                    <a:pt x="32" y="66"/>
                    <a:pt x="34" y="53"/>
                    <a:pt x="39" y="49"/>
                  </a:cubicBezTo>
                  <a:cubicBezTo>
                    <a:pt x="44" y="46"/>
                    <a:pt x="51" y="48"/>
                    <a:pt x="55" y="52"/>
                  </a:cubicBezTo>
                  <a:cubicBezTo>
                    <a:pt x="60" y="57"/>
                    <a:pt x="60" y="65"/>
                    <a:pt x="58" y="71"/>
                  </a:cubicBezTo>
                  <a:cubicBezTo>
                    <a:pt x="54" y="80"/>
                    <a:pt x="44" y="84"/>
                    <a:pt x="35" y="84"/>
                  </a:cubicBezTo>
                  <a:cubicBezTo>
                    <a:pt x="24" y="83"/>
                    <a:pt x="15" y="75"/>
                    <a:pt x="10" y="67"/>
                  </a:cubicBezTo>
                  <a:cubicBezTo>
                    <a:pt x="0" y="47"/>
                    <a:pt x="11" y="24"/>
                    <a:pt x="26" y="13"/>
                  </a:cubicBezTo>
                  <a:cubicBezTo>
                    <a:pt x="42" y="1"/>
                    <a:pt x="61" y="0"/>
                    <a:pt x="7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2" name="trance">
            <a:hlinkClick r:id="" action="ppaction://media"/>
            <a:extLst>
              <a:ext uri="{FF2B5EF4-FFF2-40B4-BE49-F238E27FC236}">
                <a16:creationId xmlns:a16="http://schemas.microsoft.com/office/drawing/2014/main" id="{AFE48BE4-704F-10FE-A1BF-6A3F730D7F9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298723" y="5289927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9F292B-0FE9-D645-AEB2-E72DD4DD04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2515F1BD-0067-64B3-C8E4-C257B34C8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DD3F1350-A537-CFD8-F279-0121DA164825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083DBB4-9104-569B-EE5C-EED87C38EC55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0B51233-A9AC-1704-BFA6-D74A8CF3D55D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4E5258EE-DDF4-CCBA-99C5-5542B08B21A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هفتـه نیـروی انتظامی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FDA7E2C-1982-DB2D-D00B-B3CD157FE1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9226CD-243C-441E-8414-1F82A047F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6C4BFF2-40CA-637A-3777-D360AA3B5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BA74F1-C320-C7C7-603E-3061A94512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6AC77B7-2C06-2E2E-F94D-179B9D0D14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B269A1D-0CB4-0657-69E7-F3DF931D55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9372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BACA2-1863-394E-A074-3A412C8660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67E907A5-68D6-B5A0-15D9-F3EC7E3D0D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B4A063E5-5424-ED94-36D7-AD7A27C5F2E3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FC1939-16E4-E152-5A84-162CDD5B73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0C9BE48-6348-ABF1-6B4E-B25C945946B8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29CF15CB-3A14-1DEA-F3A8-DFB7E9340288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4DCC5EA6-EEFA-CBE7-043F-00F5CADCCF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 داشت هفته ملی کودک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C08A3B0-67E3-D458-88B9-868BF93E58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3D652A6-1E73-C74C-3AAD-7F5FB46363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436996-B69B-670B-18D6-961E4EF92E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0072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2E7D6-0A87-884E-E8CE-BA08A663A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BC1B3A2B-4B73-FE41-E01F-B8D9B9595E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4EDF93E-61B6-0BFE-69E3-EC4D16B81999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591836-6734-2758-8B12-04ED2A1A20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648B4C3-BD58-4681-C638-075195DDB422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045E6C6-09EA-6F94-D9D6-C9660F863331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1E57BC3F-180D-9C76-A2EE-25B4425FE7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7" y="1120814"/>
              <a:ext cx="5854889" cy="21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جشن ولادت امام حسن عسکری (ع)</a:t>
              </a:r>
              <a:endParaRPr lang="en-US" altLang="zh-CN" sz="24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0437925-37A7-3F64-91EC-DE0134AE1D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08FB500-AF68-F687-A144-77E9BA88A4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4603AD4-AA3B-86A7-B765-92396ED806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111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44D84D-9CDD-567C-68FA-5B3750F9A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6978FC9C-FEBF-C2E4-B9D6-4030DC8A28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2A43F6C-681D-7C97-8208-9A47CAFE7E97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EE62A2F-DFB9-E25D-D943-AC935F6E87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208DB68-0DB1-AF1D-61ED-62DA062431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ADBDA771-D316-2789-672F-21484C0CD1FC}"/>
              </a:ext>
            </a:extLst>
          </p:cNvPr>
          <p:cNvGrpSpPr/>
          <p:nvPr/>
        </p:nvGrpSpPr>
        <p:grpSpPr>
          <a:xfrm>
            <a:off x="2458872" y="533397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A406D31-7692-D580-F82D-B4CCCADEEF96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4AFA50FE-1D74-7AAA-A241-462015B7D31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رحلت حضرت معصومه (س)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4186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5951A-CC96-0435-44EC-E2173BD522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E2AFA5C7-D6DC-3EA5-E5D5-B061D20344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DEFE2B66-84BB-AB8E-7C46-6C6F1235CD0D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885B8E9-A496-B907-18D3-17E690540150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6C734D41-CC6F-384A-DDBD-892C318F1F4E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CAAD1F12-D9B6-D8D3-E50D-CC7174D66A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بهداشت روان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288C5D3B-4A86-BE26-304A-F7C334B752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D8DB90-3750-D381-BC72-FBFC8A1420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554F9A-726C-37B5-29C5-9C65E86E97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291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2D1CD-7711-1B2F-B0AE-105154C915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497D8064-17A8-B282-023F-E51531E19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45CC192D-EC88-CD14-E392-5B6B58B27ABB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BB7623-5260-1F0D-3814-91BA8545096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870093E-E12B-2387-85F9-B9557C8F2C93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600BCB7-3366-017E-A560-A5B7EA4651ED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C84A4D90-A5D7-594C-A78E-C9CBEE8F6DD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هفته پیوند انجمن اولیا و مربیان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48B8811-0BA5-D908-94B9-ADFFAF6410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2EF3254-038E-CF5D-EF85-572F6D90F5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61A0687-90DC-1FC0-2493-BA6C3497BF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73123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AF2CF3-F50C-BC3C-BF88-5710A1AA50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C8B19C51-88AB-5140-B7FC-3E0F3534FE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B106CF2-2603-039E-FE39-C7149EEC642A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733CE01-E149-BB8A-BB9A-EDC63708B3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B1CC989-8D32-D158-3553-CE37B16BDD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4B52867-8EA5-BDE1-C0CB-C656868607F0}"/>
              </a:ext>
            </a:extLst>
          </p:cNvPr>
          <p:cNvGrpSpPr/>
          <p:nvPr/>
        </p:nvGrpSpPr>
        <p:grpSpPr>
          <a:xfrm>
            <a:off x="2458872" y="831737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A49D7C6C-97A4-41C0-240F-78A54D271D47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BF556E19-B949-E747-C50B-0032583DAF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 داشت روز جهـانی غـذا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7358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329BA-80FA-7CC9-51F5-B3F8F71910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E5E1F5C6-30E4-AFAE-ACE0-82BCC20288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5EAB5D3A-8CCC-2901-CA43-DD26C0A021BF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EE8D0B1-96FE-7F34-5C0F-E054F3BFDE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3B683123-A868-2B9F-1CB4-CEE08A571EAE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912C78EF-1B1E-3DFD-1993-F596208F9DDE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C7669271-B04E-5F59-4BB4-0EF1AD55CF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8" y="1077565"/>
              <a:ext cx="5854889" cy="302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تربیت بدنی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8621494-FEFD-CBA4-95FB-7B59F08798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3603B7B-DE3F-26A6-E8C0-E1F8D2CAB9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F3A0E59-6A2A-A424-28B1-5564F854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931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413F6A-A4C1-C2C7-BE76-E52BD3DC9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D7DBD4FD-84AA-74F0-B318-CDAC1C37D8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C0837664-F708-9F3B-915F-459AF164C949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9AF5B7-217F-03FA-5254-C924963427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FB43906F-6350-9AE5-D24C-F0B4DBC19879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2F5E80FC-5E7F-E5E4-6A2C-51DE8C78E7F5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6135256E-F30E-E0DB-E25D-5D18D75972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سـایر اقدامات ماه مهـر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74334745-98E8-BFE4-1D84-4E523406FF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EBBECF5-CA4D-AC01-3D90-52931FE0851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2A1623F-B9FE-FFA9-A63B-F231B00FE07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193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DF8771-ABE8-59DF-1AE4-7BAC362440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7F7A48B2-76B3-6283-1938-AC0B4F6359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24">
            <a:extLst>
              <a:ext uri="{FF2B5EF4-FFF2-40B4-BE49-F238E27FC236}">
                <a16:creationId xmlns:a16="http://schemas.microsoft.com/office/drawing/2014/main" id="{2BFB93B7-7B2E-FE77-F403-15E52CCC71E6}"/>
              </a:ext>
            </a:extLst>
          </p:cNvPr>
          <p:cNvSpPr txBox="1"/>
          <p:nvPr/>
        </p:nvSpPr>
        <p:spPr>
          <a:xfrm>
            <a:off x="1899605" y="1209796"/>
            <a:ext cx="7883024" cy="3185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فعـالیت هـای </a:t>
            </a:r>
          </a:p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آبـان مـاه</a:t>
            </a:r>
            <a:endParaRPr lang="zh-CN" altLang="en-US" sz="7200" dirty="0">
              <a:ln w="6350">
                <a:noFill/>
              </a:ln>
              <a:solidFill>
                <a:srgbClr val="0070C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892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TextBox 4">
            <a:extLst>
              <a:ext uri="{FF2B5EF4-FFF2-40B4-BE49-F238E27FC236}">
                <a16:creationId xmlns:a16="http://schemas.microsoft.com/office/drawing/2014/main" id="{0376AA60-6C36-47B3-827A-A34FDC2B57FF}"/>
              </a:ext>
            </a:extLst>
          </p:cNvPr>
          <p:cNvSpPr txBox="1"/>
          <p:nvPr/>
        </p:nvSpPr>
        <p:spPr>
          <a:xfrm>
            <a:off x="0" y="5"/>
            <a:ext cx="604867" cy="1332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35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35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35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en-US" altLang="zh-CN" sz="135">
                <a:solidFill>
                  <a:schemeClr val="tx1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http://www.1ppt.com/hangye/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8EF5C41-C3EF-BBD2-E5D0-EAE006713C2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24" y="356651"/>
            <a:ext cx="1987866" cy="28129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7D1027C-7F2F-D1AE-C99C-975B04ACAD1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865" y="370299"/>
            <a:ext cx="1944209" cy="27504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1FDF5B-D547-CA1E-0481-5602CE4380AE}"/>
              </a:ext>
            </a:extLst>
          </p:cNvPr>
          <p:cNvSpPr txBox="1"/>
          <p:nvPr/>
        </p:nvSpPr>
        <p:spPr>
          <a:xfrm>
            <a:off x="2279746" y="884684"/>
            <a:ext cx="7352273" cy="203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dirty="0">
                <a:cs typeface="2  Titr" panose="00000700000000000000" pitchFamily="2" charset="-78"/>
              </a:rPr>
              <a:t>سال « </a:t>
            </a:r>
            <a:r>
              <a:rPr lang="fa-IR" sz="4400" dirty="0">
                <a:solidFill>
                  <a:srgbClr val="FF0000"/>
                </a:solidFill>
                <a:cs typeface="2  Titr" panose="00000700000000000000" pitchFamily="2" charset="-78"/>
              </a:rPr>
              <a:t>جهش تولید با مشارکت مردم </a:t>
            </a:r>
            <a:r>
              <a:rPr lang="fa-IR" sz="4400" dirty="0">
                <a:cs typeface="2  Titr" panose="00000700000000000000" pitchFamily="2" charset="-78"/>
              </a:rPr>
              <a:t>»</a:t>
            </a:r>
          </a:p>
          <a:p>
            <a:pPr algn="ctr">
              <a:lnSpc>
                <a:spcPct val="150000"/>
              </a:lnSpc>
            </a:pPr>
            <a:r>
              <a:rPr lang="fa-IR" sz="4400" dirty="0">
                <a:cs typeface="2  Titr" panose="00000700000000000000" pitchFamily="2" charset="-78"/>
              </a:rPr>
              <a:t> گرامی باد .</a:t>
            </a:r>
            <a:endParaRPr lang="en-US" sz="4400" dirty="0">
              <a:cs typeface="2 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0A0792-C13F-FA80-BD6D-0530598EDAE8}"/>
              </a:ext>
            </a:extLst>
          </p:cNvPr>
          <p:cNvSpPr txBox="1"/>
          <p:nvPr/>
        </p:nvSpPr>
        <p:spPr>
          <a:xfrm>
            <a:off x="336124" y="3039435"/>
            <a:ext cx="1079992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3600" b="1" dirty="0">
                <a:latin typeface="Vazir" panose="020B0603030804020204" pitchFamily="34" charset="-78"/>
                <a:cs typeface="Vazir" panose="020B0603030804020204" pitchFamily="34" charset="-78"/>
              </a:rPr>
              <a:t>        معاونت پرورشی و تربیت بدنی</a:t>
            </a:r>
          </a:p>
          <a:p>
            <a:pPr algn="ctr">
              <a:lnSpc>
                <a:spcPct val="150000"/>
              </a:lnSpc>
            </a:pPr>
            <a:r>
              <a:rPr lang="fa-IR" sz="3600" b="1" dirty="0">
                <a:solidFill>
                  <a:srgbClr val="0070C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3600" b="1" dirty="0">
                <a:solidFill>
                  <a:srgbClr val="0070C0"/>
                </a:solidFill>
                <a:latin typeface="Vazir" panose="020B0603030804020204" pitchFamily="34" charset="-78"/>
                <a:cs typeface="2  Titr" panose="00000700000000000000" pitchFamily="2" charset="-78"/>
              </a:rPr>
              <a:t>« دبستـان حضـرت فاطمـه (س) » </a:t>
            </a:r>
          </a:p>
          <a:p>
            <a:pPr algn="ctr">
              <a:lnSpc>
                <a:spcPct val="150000"/>
              </a:lnSpc>
            </a:pPr>
            <a:r>
              <a:rPr lang="fa-IR" sz="3600" b="1" dirty="0">
                <a:latin typeface="Vazir" panose="020B0603030804020204" pitchFamily="34" charset="-78"/>
                <a:cs typeface="Vazir" panose="020B0603030804020204" pitchFamily="34" charset="-78"/>
              </a:rPr>
              <a:t>                     تقدیم می کند :   </a:t>
            </a:r>
            <a:endParaRPr lang="en-US" sz="3600" b="1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E47C26-6CA1-B544-9822-20E6624EE1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FC6E14E2-ED87-4A42-FA0F-440C9C5EA0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6659FE71-4CCF-4F33-FED2-55359D81015D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297C68B-5144-4344-43EE-42B2A97AB7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9A6E9FB-14EA-537C-5F0A-FAE352953D4F}"/>
              </a:ext>
            </a:extLst>
          </p:cNvPr>
          <p:cNvGrpSpPr/>
          <p:nvPr/>
        </p:nvGrpSpPr>
        <p:grpSpPr>
          <a:xfrm rot="5400000">
            <a:off x="-2090774" y="2982606"/>
            <a:ext cx="5776418" cy="892792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86863810-BE90-D4DB-D060-0D3836BEDFA0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A06308B9-9756-CE91-358C-ABE30E6E74B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5" y="1120814"/>
              <a:ext cx="5854889" cy="21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افتتاحیه المپیاد درون مدرسه ای</a:t>
              </a:r>
              <a:endPara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CE6045DD-2B74-2B8F-1C46-E7E8FE1E2A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C85623C-63EE-329D-B2C4-71EA66746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F26E276-D53D-F4A8-D243-54D262382A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7047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2CBFAE-049A-941D-9F61-E40E8A5DD6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327AE0E2-C328-D544-5071-2CB13F05D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3CD3370C-0173-8864-37EA-8788DD72D850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343694-8DAF-0768-3616-9482D965F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AF2073-7BD5-8C30-AA76-528AD7CAEF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05D1781-0E91-F495-F3DA-E2295CE08473}"/>
              </a:ext>
            </a:extLst>
          </p:cNvPr>
          <p:cNvGrpSpPr/>
          <p:nvPr/>
        </p:nvGrpSpPr>
        <p:grpSpPr>
          <a:xfrm>
            <a:off x="2570696" y="831737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08F94D7-3CE7-B878-05DC-67967E05AE2A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1ECBD89B-1150-68BE-BE03-6FF8B350570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بسیج دانش آموزی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673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55EC3-6AE3-4C3B-7F5C-BA91203341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1CB170D2-E1AF-E8B5-2C91-AF89F656C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A53DC4E-F2A5-6DC2-8F72-F2784AAF8E7C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3280792-BC91-9864-9566-36FA153FEB12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14936EC-9E03-A7BE-6E24-E9BCD57AA527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EF008516-44FD-842A-FFA5-1D92F51F59B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پدافند غیرعامل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358B62CA-E1BC-93CA-7F17-582DB7FE8E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3ECE0EA-ECAA-6AA4-A726-7771CF58C2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FAF5B8-FB88-7870-6023-6D6C6C858C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8224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3CB470-16D9-055A-90AA-A76B5BC11F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1F47FCA8-F7A0-CC10-C69F-59960001C3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C7253B8-7A8E-781D-A9DB-FE6E84FA798B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50F9B6A-BD33-D459-AA73-EB7118349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537F079-5A16-9C43-0D3D-1B65D874D687}"/>
              </a:ext>
            </a:extLst>
          </p:cNvPr>
          <p:cNvGrpSpPr/>
          <p:nvPr/>
        </p:nvGrpSpPr>
        <p:grpSpPr>
          <a:xfrm rot="5400000">
            <a:off x="8390733" y="2982605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AE17BB04-FCAE-5EE0-3573-9390D4873AA1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DE2AE5CB-C052-18A5-6B37-C99C7EBAD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398"/>
              <a:ext cx="5854889" cy="245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انتخابات شورای دانش آموزی </a:t>
              </a:r>
              <a:endParaRPr lang="en-US" altLang="zh-CN" sz="28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04937FAA-1BF8-7470-D0F8-2D7F20F299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C4B4C6-45D9-238C-D466-0D59C9D957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B3C921-D997-CF1B-B1DD-0AF7905443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259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3068DF-8B34-82F7-23FE-DD5DE988B5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D7915C0B-C35B-B9DC-9B38-6B952749F4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A28F0D2-2C84-F641-10DE-81370803E4CC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F75AEB9-B449-4A09-752F-927EF9902542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622EE016-B89C-BD1F-F363-436FE7A4173E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186EE1D6-DC07-DC42-3F6E-3A26717FF62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7627" y="1106566"/>
              <a:ext cx="5854889" cy="251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یوم الله 13 آبان و روز دانش آموز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83A6CDBB-F4CB-64F5-98BC-3AD1A876F7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AF5F5F-0754-8F1F-DE2D-AF434DDC0E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D99FBB4-CA70-19DA-54F1-7D9779C9EF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940DC96-D25A-4D68-176D-0397634EE8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1FB23EE-2CFF-1DD7-9701-2CA96AD124E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5CBDC04-3BD7-D8FF-76D3-ABC5855AC9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17519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B2874-6F69-6CB1-C330-8AA1F5C85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7A9FCD7C-109F-C2D4-2AA3-62AB73A5B0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CE01076D-5800-C22D-A41B-7FAC9101537B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7831965-F8E2-7E94-1267-9F7A1376D38B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5F34B857-708D-C7AD-B39F-A89BC3687C6F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DC050C6F-443C-2821-255C-4B0E877CFA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566"/>
              <a:ext cx="5854889" cy="251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ولادت حضرت زینب (س) و روز پرستار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BC045146-6329-C41E-982C-4DC42B40FB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C8A282B-5312-3996-DAC1-749C5EFC35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CD6F8CD-CDA8-0714-51D9-BE66D37EA0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0057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D609B4-BAB7-DC03-E27C-F70CE86644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FC049311-EEF9-8D8F-FCC5-9E10CDDEE4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5CDC6C0D-C47E-140E-6770-285332EAD12F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02FE3FF-E53C-3267-2624-B96D613FAFB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AC488F1-17D5-CA8A-E43B-5B9F3A91E3E4}"/>
              </a:ext>
            </a:extLst>
          </p:cNvPr>
          <p:cNvGrpSpPr/>
          <p:nvPr/>
        </p:nvGrpSpPr>
        <p:grpSpPr>
          <a:xfrm rot="5400000">
            <a:off x="-2090774" y="2982606"/>
            <a:ext cx="5776418" cy="892792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EEB439E7-192B-6605-CE05-16B4DC448042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253D8FC2-5722-DD11-7875-9A6406FBA6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5" y="1091982"/>
              <a:ext cx="5854889" cy="27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کتاب و کتابخوانی </a:t>
              </a:r>
              <a:endParaRPr lang="en-US" altLang="zh-CN" sz="3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AF7A0069-625A-B11C-A0C3-A103CF1C62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FFD7F6-9F97-5A5E-3CA4-6D2C99C72A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DA95F41-EE87-FC81-D0DA-FC560BF3A3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9329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515FA1-A784-9896-C287-762E84F57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994A5E0E-4F26-FCA6-69F4-8009A3C7D9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FC189DF-153A-D4CC-B7E5-2C854E6288CC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D4F57FF-766D-DBA5-B44B-EAE727A697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488E3EB-26B6-0CE4-5275-C8BEE8A7C97A}"/>
              </a:ext>
            </a:extLst>
          </p:cNvPr>
          <p:cNvGrpSpPr/>
          <p:nvPr/>
        </p:nvGrpSpPr>
        <p:grpSpPr>
          <a:xfrm rot="5400000">
            <a:off x="8390733" y="2982605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8F4E7EE-89E9-F877-429D-B31F2EBA28A7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698674A1-9EFD-0189-4C74-B3B3314296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20815"/>
              <a:ext cx="5854889" cy="21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مبارزه با آسیب های اجتماعی </a:t>
              </a:r>
              <a:endParaRPr lang="en-US" altLang="zh-CN" sz="2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48E9A90B-E38B-C580-FA8D-9BD1E7078A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3D28601-0069-6155-A93F-F624954E73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3BCB0E-08DF-B567-A5A7-2B7B960813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5564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E53F1A-CE0A-5301-04E5-3F29117FEA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3B70B2E2-8935-099A-1493-3856B4102B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8521E981-491D-52EB-EA9D-E4A11CA9F644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EB2673B-7DB2-76B7-C9A3-237FFD56E76C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9DB0DEA2-466A-635B-EE4C-AF5209AFAF3F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414A2CAD-D9A4-8AAA-6FF8-69E55494A53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566"/>
              <a:ext cx="5854889" cy="251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مراسم شهادت حضرت زهرا (س) ( فاطمیه اول )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7E8496A6-75B4-B32B-0DC3-C20FA54D25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175DC5-16F7-AE95-C0CC-3ECE64D601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93C228D-5F3A-F828-7A1A-ABA5431732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1767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DE1E0E-5FC2-BF01-7C15-9FB1D8AD4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06467DAB-5907-D397-EA94-1CD0179580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532C6B8D-5BCB-4C26-8AAA-9C4927EBB9B6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063B6B-BA95-A733-E7A7-DDEB5CF41E33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210958BA-86CA-AAA7-E3C3-2313FFF38EBC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BB46D0F0-CB23-9BC1-9640-C3AC9CCF59A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566"/>
              <a:ext cx="5854889" cy="251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سایر اقدامات آبـان مــاه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9C00DEA0-6854-E566-B654-6020B4D2ED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F3580A-152D-AB25-DA06-F95B7A427D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2B8B8C8-7A14-0308-35A7-85EEACAA86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4100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63671"/>
            <a:ext cx="12192000" cy="7928975"/>
          </a:xfrm>
          <a:prstGeom prst="rect">
            <a:avLst/>
          </a:prstGeom>
        </p:spPr>
      </p:pic>
      <p:sp>
        <p:nvSpPr>
          <p:cNvPr id="2" name="TextBox 24">
            <a:extLst>
              <a:ext uri="{FF2B5EF4-FFF2-40B4-BE49-F238E27FC236}">
                <a16:creationId xmlns:a16="http://schemas.microsoft.com/office/drawing/2014/main" id="{D2F062E6-5D59-C61A-6FF7-F2B5AF36D22B}"/>
              </a:ext>
            </a:extLst>
          </p:cNvPr>
          <p:cNvSpPr txBox="1"/>
          <p:nvPr/>
        </p:nvSpPr>
        <p:spPr>
          <a:xfrm>
            <a:off x="1955853" y="685643"/>
            <a:ext cx="8280294" cy="4247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9600" dirty="0">
                <a:ln w="6350">
                  <a:noFill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فعـالیت هـای </a:t>
            </a:r>
          </a:p>
          <a:p>
            <a:pPr algn="ctr">
              <a:lnSpc>
                <a:spcPct val="150000"/>
              </a:lnSpc>
            </a:pPr>
            <a:r>
              <a:rPr lang="fa-IR" altLang="zh-CN" sz="9600" dirty="0">
                <a:ln w="6350">
                  <a:noFill/>
                </a:ln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مهـرمـاه</a:t>
            </a:r>
            <a:endParaRPr lang="zh-CN" altLang="en-US" sz="9600" dirty="0">
              <a:ln w="6350">
                <a:noFill/>
              </a:ln>
              <a:solidFill>
                <a:srgbClr val="7030A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316C4-AFF5-296E-4922-09367307AD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93362F27-D833-2D02-9310-D9D29263FC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24">
            <a:extLst>
              <a:ext uri="{FF2B5EF4-FFF2-40B4-BE49-F238E27FC236}">
                <a16:creationId xmlns:a16="http://schemas.microsoft.com/office/drawing/2014/main" id="{6A458E85-78B0-1387-FF24-AD0279EA76FF}"/>
              </a:ext>
            </a:extLst>
          </p:cNvPr>
          <p:cNvSpPr txBox="1"/>
          <p:nvPr/>
        </p:nvSpPr>
        <p:spPr>
          <a:xfrm>
            <a:off x="1652861" y="1180767"/>
            <a:ext cx="7970109" cy="35394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80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فعـالیت هـای </a:t>
            </a:r>
          </a:p>
          <a:p>
            <a:pPr algn="ctr">
              <a:lnSpc>
                <a:spcPct val="150000"/>
              </a:lnSpc>
            </a:pPr>
            <a:r>
              <a:rPr lang="fa-IR" altLang="zh-CN" sz="80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آذرمــاه</a:t>
            </a:r>
            <a:endParaRPr lang="zh-CN" altLang="en-US" sz="8000" dirty="0">
              <a:ln w="6350">
                <a:noFill/>
              </a:ln>
              <a:solidFill>
                <a:srgbClr val="0070C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5688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53EEF8-6149-C8B5-E4AB-A4A1A7A4B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F6AD036D-4CFF-E811-9F43-C46C22ADA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13CF3FD-9624-BFEE-67C3-17502264DE71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8C4A12C-CBB4-AC01-E60A-7677913B1C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0F0B0EF-924E-F59A-410E-E2A903DC0B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532B0D7-C480-ADF5-24C1-C30314860A66}"/>
              </a:ext>
            </a:extLst>
          </p:cNvPr>
          <p:cNvGrpSpPr/>
          <p:nvPr/>
        </p:nvGrpSpPr>
        <p:grpSpPr>
          <a:xfrm>
            <a:off x="2458872" y="742523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1174548-FC3A-6185-B220-0B1F9BD6E11A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E4501ED8-BFC9-BBAB-967F-0D055A031D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گـرامیـداشت هفتـه بسیـج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3865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B0863D-8A48-DB06-7D10-6FC2FF41D3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07E4C1D9-8F90-0105-8DEC-E76C902ECC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5EBCB78D-6E11-C1DE-7BCA-CD2F6B8ACBBC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59499E0-1C06-B458-1CCE-95A901781E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ECB6A13-D0C0-3BF0-B988-F651497D0F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5C1A25E-1AA8-B58A-6565-9C3CC62CE567}"/>
              </a:ext>
            </a:extLst>
          </p:cNvPr>
          <p:cNvGrpSpPr/>
          <p:nvPr/>
        </p:nvGrpSpPr>
        <p:grpSpPr>
          <a:xfrm>
            <a:off x="2458872" y="915361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ADAB3CC-5CE7-7FD0-1866-4289FDC53F5F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45A26174-7AEE-4002-C3BF-2933B5CFB0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گـرامیـداشت هفتـه بسیـج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1001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D32FE7-C1A0-B9E4-1E71-E007CD3BD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9BD51F23-C2C9-AEB1-88B1-398B5A5D36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468099D0-1638-D04A-257E-E1AF30487A32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92E966C-7E2F-5363-82C0-FF332B71DDC5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01A1697F-EEC0-3748-572A-313224A156D8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29A9401F-65C4-FA50-808A-A19178C39D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بزرگداشت روز نیروی دریایی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7BC1733F-6C6F-1502-41D5-68C97E0D803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A1A8AC-B9CC-309A-F96A-3079CDCC8FD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49D134D-A1FD-3B4A-3C16-52F90DFCA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117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9AAB47-28F9-364D-0927-F1DB25DA3C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829EC8A3-378F-2AB9-F790-6D807D20A8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E0B10350-C9D2-A4AE-BCB3-F394485692CE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031A126-132C-2C12-2E87-656647F59C83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7BEFFE49-31F7-2370-73BD-D45D56B9D29B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04CA3A77-BEC0-014C-0D32-8D93A19460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مانور سراسری زلزله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5C9F8D1F-788B-85A6-66B1-AAA41FC36B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F4DA53-13D7-5B89-56ED-30854406C1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332A716-22D9-B81F-787E-C77384ACBD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7B7039-AB5C-1F0E-DECA-6A9176CAE6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098A807-707B-4B40-B78B-07F0BAF55C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E54B82-3F6B-A0F5-ED1D-DE3BD383AE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786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4E6962-F81E-72BC-FAC6-D4191D229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B72A5093-33A5-4E7B-D3C7-CE6A494CDF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6BF02E07-A054-4466-3D11-E439F15272FF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9D7E04-F14C-1BBE-52C9-999CF36B9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451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EBC3D56D-D370-6CA2-9CCF-12ADCCC9C84D}"/>
              </a:ext>
            </a:extLst>
          </p:cNvPr>
          <p:cNvGrpSpPr/>
          <p:nvPr/>
        </p:nvGrpSpPr>
        <p:grpSpPr>
          <a:xfrm rot="5400000">
            <a:off x="8303649" y="2982604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B3470CDB-F237-73A6-DC61-6FF4A69A1619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8DF02F69-D0A3-E1BC-6E9B-DE75EE5068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روز جهانی ایدز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13D68290-0B39-7838-228F-1CECB4C76ED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04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0D1215C-18AB-B20B-0687-141A873DAE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4451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6EC5913-ECF9-579D-6F5D-28FCA9C8B8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404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32448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DDD565-C517-5DC0-C02A-C0FEFFBDD0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22CB52E6-222A-52EA-EBB6-0166ED2B6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6772A06-FCB4-1538-5F33-EC6B675650EA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48D50E-4333-16B9-7FF3-EE5D43D793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9EDA3E8-5C8A-CB25-2979-64FEA97C4836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8C0CC31-05BF-84E0-8CF4-3A05F2CE34E5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4E2DA575-FD85-E296-AC14-5D4D4DC702F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7" y="1120814"/>
              <a:ext cx="5854889" cy="21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عزاداری شهادت حضرت زهرا (س)</a:t>
              </a:r>
              <a:endParaRPr lang="en-US" altLang="zh-CN" sz="24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46B8A7D5-F17A-9DEA-78D4-4DEE233724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0DD2747-2490-9BBC-8B05-C118A28BFB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E6069FC-FDB0-601A-06E8-4BE85A6562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61244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CADDE6-79AC-06E6-5BEC-77E45BEE4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ED14A3AD-1C86-4807-B7F9-826335428E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BFADFB3-DF95-546B-A9CD-0A2B1CB73996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172E067-503B-7C96-E8C3-B18E447EB7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7F5901F-8F42-7529-EEBA-FABE3BCED0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17E332B-C215-9B6B-FDF5-A703BE2C140D}"/>
              </a:ext>
            </a:extLst>
          </p:cNvPr>
          <p:cNvGrpSpPr/>
          <p:nvPr/>
        </p:nvGrpSpPr>
        <p:grpSpPr>
          <a:xfrm>
            <a:off x="2570696" y="742523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8D17ED24-91B8-820D-D16C-DD26EA705FA1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BDA73953-3B9D-802A-9355-50BD33A07C9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قرآن ، عترت و نماز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8784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BEAABE-CB17-1696-AE5C-70310A89F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C339A59F-0B03-062E-FAC9-15BDE40DC8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5264BC0F-187F-3732-6FD0-C012F3EC2F7E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53C24328-0FAC-35DA-D9B6-412B12CCF218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B0DB3F03-B72C-2117-DA90-7EA164D2E817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0" name="Text Box 43">
              <a:extLst>
                <a:ext uri="{FF2B5EF4-FFF2-40B4-BE49-F238E27FC236}">
                  <a16:creationId xmlns:a16="http://schemas.microsoft.com/office/drawing/2014/main" id="{E8689294-19C2-6B2F-8BDB-A7EEB96E014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پژوهش و فناوری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3A825B41-7140-E30F-A892-B5AE529D00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AE375B2-9734-D72B-F3DB-7DB9DBB60A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CCBF330-40D8-3957-6C97-F440D380F3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1831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AC506F-6C47-871B-516B-932D0AF514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BA548A82-3B07-CA89-49D1-90F4E641E5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1DA35C7C-9D2B-2977-1A54-51344CD1E045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2B2A0BA-7C50-72EF-D199-BE543C580F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5551CA48-DEC1-C243-FBA8-16B61A08D3C4}"/>
              </a:ext>
            </a:extLst>
          </p:cNvPr>
          <p:cNvGrpSpPr/>
          <p:nvPr/>
        </p:nvGrpSpPr>
        <p:grpSpPr>
          <a:xfrm rot="5400000">
            <a:off x="8390733" y="2982605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1BB9DFF8-1C38-0F04-A306-29F490911081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1C9C7834-BEAE-E874-C20A-EC02AFBCEB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8" y="1091982"/>
              <a:ext cx="5854889" cy="27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2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سالروز وفات حضرت ام البنین (س)</a:t>
              </a:r>
              <a:endParaRPr lang="en-US" altLang="zh-CN" sz="32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E7F940C5-42B8-CC14-9427-C7C27B6B78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FD2B07-2BB9-F30B-A590-F95E96F02C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A9AEE5-3077-BC75-C546-9C3021A45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3913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419100" y="320208"/>
            <a:ext cx="11353800" cy="611505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F423DDF-E8E4-5E69-9E7F-A77478BB582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3" y="1822630"/>
            <a:ext cx="5403504" cy="3601921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79A95A29-AD46-7C18-04AA-EC5AFFBC935F}"/>
              </a:ext>
            </a:extLst>
          </p:cNvPr>
          <p:cNvGrpSpPr/>
          <p:nvPr/>
        </p:nvGrpSpPr>
        <p:grpSpPr>
          <a:xfrm>
            <a:off x="2524834" y="697872"/>
            <a:ext cx="7274256" cy="871187"/>
            <a:chOff x="2647666" y="1027951"/>
            <a:chExt cx="6509982" cy="418195"/>
          </a:xfrm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4508D8D1-7731-EE5A-960B-DA4028B908FB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9" name="Text Box 43">
              <a:extLst>
                <a:ext uri="{FF2B5EF4-FFF2-40B4-BE49-F238E27FC236}">
                  <a16:creationId xmlns:a16="http://schemas.microsoft.com/office/drawing/2014/main" id="{91615B5A-FD86-CF0E-E34E-02AAB09DC5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اقدامات صورت گرفته در پروژه مهر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78E5051F-4E39-126C-5C72-83B008C8D2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67" y="2091144"/>
            <a:ext cx="5403504" cy="3601921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A0ADC0-2397-82BB-64D0-D8F776146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5A85DB3F-394F-4225-32CE-2D81BC8672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C13604E4-F0CB-9171-2FD8-7696714347CB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5AE6AA7-8F7A-3686-AD92-9C8554C7E5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6D5E8C07-5911-E075-F427-E4056D2A9F7D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5E66035A-68DD-F13C-6284-CC578C7CACFB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876D8C58-61DC-E361-9A7D-71CEF6B185B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8" y="1091982"/>
              <a:ext cx="5854889" cy="27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2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اجرای طرح مصباح الهدی</a:t>
              </a:r>
              <a:endParaRPr lang="en-US" altLang="zh-CN" sz="32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EF42DB27-8024-F067-511E-56E0A4E6CE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C95B163-1365-FAB2-4996-BC97FEF4B4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9B15CB-6064-DA36-AF8B-3A1951B02F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47379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AFF38F-1A81-23C0-3193-6B7D8C1330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F6C39B5F-2194-F689-97EF-DCF3046825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A0530416-F4E6-4C80-3FED-F931E44EAE65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224D48D-1C4A-4EC2-23F2-669F8FBCEB9D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D84F69EF-90DE-8A17-0A8D-5645597F0E27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3789C7BF-0297-CB8A-36D6-194F3E34EA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مسابقات قرآن ، عترت و نماز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105B8F6-DB24-0C5C-F857-B80026568A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E484AC-6968-EBF1-1A08-E48B9CB0A2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21A732B-C36B-8228-97C8-49E88C0097F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8534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51FAF-CFFF-C767-AB1E-B83AC9832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6EDE53E5-E935-B690-E7F4-6FEDF78F7D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8AC2E2C-8CFE-FEE8-8BB6-1F3C47655555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3C0055-0E52-69F6-FB83-74E9C205AA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58B57D9-7B1D-124B-740D-8955FA8BFC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2DA5326-7C79-9677-8DE0-1A809B7A80B3}"/>
              </a:ext>
            </a:extLst>
          </p:cNvPr>
          <p:cNvGrpSpPr/>
          <p:nvPr/>
        </p:nvGrpSpPr>
        <p:grpSpPr>
          <a:xfrm>
            <a:off x="2570696" y="742523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FE3A5E9-9D7A-823E-6B1F-2B4D159E7DE6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65E5225B-0146-5E38-3675-B18AC90D98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سایر اقدامات مـاه آذر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5083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8F75C-39A5-896B-CBC5-2C12E91801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CCD19C94-889B-052F-63C1-9F9CB878BB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F532039-FF34-8782-F835-AAA673186F9D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F841A69-2D9E-E306-3EB7-82756A41D5E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711773E-434F-FDF7-0717-7AAA861FAB98}"/>
              </a:ext>
            </a:extLst>
          </p:cNvPr>
          <p:cNvGrpSpPr/>
          <p:nvPr/>
        </p:nvGrpSpPr>
        <p:grpSpPr>
          <a:xfrm rot="5400000">
            <a:off x="8361705" y="3069688"/>
            <a:ext cx="5776418" cy="892793"/>
            <a:chOff x="2647666" y="1027951"/>
            <a:chExt cx="6509982" cy="4181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F6927166-FA4E-4FB7-F790-B098C2534716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6" name="Text Box 43">
              <a:extLst>
                <a:ext uri="{FF2B5EF4-FFF2-40B4-BE49-F238E27FC236}">
                  <a16:creationId xmlns:a16="http://schemas.microsoft.com/office/drawing/2014/main" id="{93079592-A75B-C17D-F187-7DAC516A009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مراسم شب یلدا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A4627BC1-C817-C181-B3A8-7073FA84D7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E1E0CD9-647D-F077-B5A3-11F703C3A3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CC6CED-434C-687E-A4AB-7221557130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501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24">
            <a:extLst>
              <a:ext uri="{FF2B5EF4-FFF2-40B4-BE49-F238E27FC236}">
                <a16:creationId xmlns:a16="http://schemas.microsoft.com/office/drawing/2014/main" id="{C57AC2DD-784C-BE46-2220-D2B3B4AB006C}"/>
              </a:ext>
            </a:extLst>
          </p:cNvPr>
          <p:cNvSpPr txBox="1"/>
          <p:nvPr/>
        </p:nvSpPr>
        <p:spPr>
          <a:xfrm>
            <a:off x="2187170" y="583170"/>
            <a:ext cx="7327638" cy="4247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باتشکر</a:t>
            </a:r>
          </a:p>
          <a:p>
            <a:pPr algn="ctr">
              <a:lnSpc>
                <a:spcPct val="20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معاونت پرورشی و تربیت بدنی</a:t>
            </a:r>
          </a:p>
          <a:p>
            <a:pPr algn="ctr">
              <a:lnSpc>
                <a:spcPct val="20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دبستان حضرت فاطمه (س)</a:t>
            </a:r>
            <a:endParaRPr lang="zh-CN" altLang="en-US" sz="4800" dirty="0">
              <a:ln w="6350">
                <a:noFill/>
              </a:ln>
              <a:solidFill>
                <a:srgbClr val="FF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B8AB33-875D-C912-F2D1-52F6669DD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87293518-63B5-33D1-DA80-BA92D3320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46921D4A-91B8-3FD0-7752-FD79C2523770}"/>
              </a:ext>
            </a:extLst>
          </p:cNvPr>
          <p:cNvSpPr/>
          <p:nvPr/>
        </p:nvSpPr>
        <p:spPr>
          <a:xfrm>
            <a:off x="419100" y="320208"/>
            <a:ext cx="11353800" cy="611505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F9C6A-18D7-9D21-8856-DE98140DE1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773" y="1822630"/>
            <a:ext cx="5403504" cy="3601921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E800FBD-8FE9-6B12-F7AA-6A656CB01011}"/>
              </a:ext>
            </a:extLst>
          </p:cNvPr>
          <p:cNvGrpSpPr/>
          <p:nvPr/>
        </p:nvGrpSpPr>
        <p:grpSpPr>
          <a:xfrm>
            <a:off x="2524834" y="697872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4BD5080-567A-822B-49A3-4171F640C87A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81D944DF-B146-5279-AC52-39F677574A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اقدامات صورت گرفته در پروژه مهر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72736179-4A0B-D736-52A0-AC5723D392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267" y="2091144"/>
            <a:ext cx="5403504" cy="3601921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9940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F30B52-2162-681F-E837-4F98C26D4B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F067BD3A-434A-0E3F-2B92-FECBE36853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9FDA6EA5-0B58-0200-9331-912AB336E0BC}"/>
              </a:ext>
            </a:extLst>
          </p:cNvPr>
          <p:cNvSpPr/>
          <p:nvPr/>
        </p:nvSpPr>
        <p:spPr>
          <a:xfrm>
            <a:off x="203200" y="203199"/>
            <a:ext cx="11800114" cy="6531429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BCE6413-9995-91EF-13A3-913DEECA9CC1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FC491CE-8359-F494-4CBC-BB70996A205F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0" name="Text Box 43">
              <a:extLst>
                <a:ext uri="{FF2B5EF4-FFF2-40B4-BE49-F238E27FC236}">
                  <a16:creationId xmlns:a16="http://schemas.microsoft.com/office/drawing/2014/main" id="{3CBEE7F0-E1D3-DF99-C4AE-B3827CCA3D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جشن بازگشایی مدرسه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139B1ED2-B3DC-88D1-40EB-2C67B62629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9716" y="1375968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E61202-E9F5-24B9-BD9D-4C326AE94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9D26DA0-5881-0D31-37A9-F8EEDE2B4F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81" y="1347590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51648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9C0E54-000C-F172-CF50-8B219F4793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DFD8217F-FD31-9258-FE11-303B4AECFE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783E8E02-F0A7-857F-CA1F-9D9CD2592E28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5D960E5-7A75-EB73-A854-9979565DFC01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D23D9D0A-0AE3-7E3F-948D-F431B6135982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5" name="Text Box 43">
              <a:extLst>
                <a:ext uri="{FF2B5EF4-FFF2-40B4-BE49-F238E27FC236}">
                  <a16:creationId xmlns:a16="http://schemas.microsoft.com/office/drawing/2014/main" id="{EC0BAFDE-98E0-6B9D-9A67-156B6D38C0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هفتـه گـرامیداشت دفـاع مقـدس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CCC4BB33-8F32-A45C-909A-56DCD6CEC3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41374BB-BD3A-D40E-0103-3BDB958F8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35E8C08-8B60-9D45-0A56-281615DA79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3F661F-45DF-1ABA-0D27-CF76EC44F92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2D8970-6A78-3F0E-8186-5E6B366123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E4E4AC7-FB9B-EDC7-5CE7-3ADA5F43E6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907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94754B-46E4-CE5F-9A0D-EEADBD1A64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3C3B6113-7758-703D-2A08-3126B3D3F6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08EC484A-E4E0-5459-E701-BBC41055DB1B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FDF36ED-9CAD-AE4B-A231-A498F95571C4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E5CA0F45-17B4-364A-187B-73204093017A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14" name="Text Box 43">
              <a:extLst>
                <a:ext uri="{FF2B5EF4-FFF2-40B4-BE49-F238E27FC236}">
                  <a16:creationId xmlns:a16="http://schemas.microsoft.com/office/drawing/2014/main" id="{5DDDAA2E-F3B9-493A-FB47-B7939B50BFD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روز آتش نشانی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55CA848C-B7AD-E715-3D59-CB81398597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5016738-016C-4D3D-567F-90B3BE71F60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D0F52308-E10A-CBA3-FC7D-1004F32741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1494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ABFF41-E029-A523-353D-9E55BF767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id="{1DA03E69-1821-B59C-0015-5EF1E8217F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F64B7897-DD53-D7C9-DE2D-DE790E0D70B6}"/>
              </a:ext>
            </a:extLst>
          </p:cNvPr>
          <p:cNvSpPr/>
          <p:nvPr/>
        </p:nvSpPr>
        <p:spPr>
          <a:xfrm>
            <a:off x="116115" y="145143"/>
            <a:ext cx="11901714" cy="6604000"/>
          </a:xfrm>
          <a:prstGeom prst="roundRect">
            <a:avLst>
              <a:gd name="adj" fmla="val 7925"/>
            </a:avLst>
          </a:prstGeom>
          <a:solidFill>
            <a:schemeClr val="bg1">
              <a:alpha val="90000"/>
            </a:schemeClr>
          </a:solidFill>
          <a:ln w="19050">
            <a:solidFill>
              <a:srgbClr val="ACD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思源黑体" panose="020B0500000000000000" pitchFamily="34" charset="-122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384817-9F15-0C25-E636-F1EE21BEB8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13C879-7668-D4F7-DBED-D182C24C9C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C8D08D18-AFD5-27D8-27EA-BA4DEB834952}"/>
              </a:ext>
            </a:extLst>
          </p:cNvPr>
          <p:cNvGrpSpPr/>
          <p:nvPr/>
        </p:nvGrpSpPr>
        <p:grpSpPr>
          <a:xfrm>
            <a:off x="2570696" y="533397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325D898-4AF7-E61C-40B7-9CE5AC324295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169B0616-2556-1682-7F5D-D2DB3CFFD2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روز سالمند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3113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22.11.14"/>
  <p:tag name="AS_TITLE" val="Aspose.Slides for .NET 4.0 Client Profile"/>
  <p:tag name="AS_VERSION" val="22.11"/>
  <p:tag name="COMMONDATA" val="eyJoZGlkIjoiNjBhNDhiMGZkNGQzYTdiNDU4OTZkMTE3YjBiODQ2YzgifQ=="/>
</p:tagLst>
</file>

<file path=ppt/theme/theme1.xml><?xml version="1.0" encoding="utf-8"?>
<a:theme xmlns:a="http://schemas.openxmlformats.org/drawingml/2006/main" name="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思源黑体 CN Medium"/>
        <a:ea typeface="思源黑体 CN Bold"/>
        <a:cs typeface="Arial"/>
      </a:majorFont>
      <a:minorFont>
        <a:latin typeface="思源黑体 CN Normal"/>
        <a:ea typeface="思源黑体 CN Norm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jp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jp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宋体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Calibri Light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</Template>
  <TotalTime>100</TotalTime>
  <Words>301</Words>
  <Application>Microsoft Office PowerPoint</Application>
  <PresentationFormat>Widescreen</PresentationFormat>
  <Paragraphs>57</Paragraphs>
  <Slides>44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44</vt:i4>
      </vt:variant>
    </vt:vector>
  </HeadingPairs>
  <TitlesOfParts>
    <vt:vector size="56" baseType="lpstr">
      <vt:lpstr>等线</vt:lpstr>
      <vt:lpstr>微软雅黑</vt:lpstr>
      <vt:lpstr>微软雅黑 Light</vt:lpstr>
      <vt:lpstr>2  Titr</vt:lpstr>
      <vt:lpstr>Arial</vt:lpstr>
      <vt:lpstr>Calibri</vt:lpstr>
      <vt:lpstr>Vazir</vt:lpstr>
      <vt:lpstr>思源黑体 CN Medium</vt:lpstr>
      <vt:lpstr>思源黑体 CN Normal</vt:lpstr>
      <vt:lpstr>freeppt7.com</vt:lpstr>
      <vt:lpstr>www.jpppt.com</vt:lpstr>
      <vt:lpstr>jpppt.com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>www.jpppt.com</Manager>
  <Company>www.jpppt.com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夏季主题</dc:title>
  <dc:creator>www.jpppt.com</dc:creator>
  <cp:keywords>www.jpppt.com</cp:keywords>
  <dc:description>www.jpppt.com</dc:description>
  <cp:lastModifiedBy>zohremanesh</cp:lastModifiedBy>
  <cp:revision>11</cp:revision>
  <dcterms:created xsi:type="dcterms:W3CDTF">2022-05-24T23:51:00Z</dcterms:created>
  <dcterms:modified xsi:type="dcterms:W3CDTF">2024-12-27T10:05:02Z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65C5A33C57934720B7F98E66C903F1FC_12</vt:lpwstr>
  </property>
  <property fmtid="{D5CDD505-2E9C-101B-9397-08002B2CF9AE}" pid="3" name="KSOProductBuildVer">
    <vt:lpwstr>2052-12.1.0.17133</vt:lpwstr>
  </property>
</Properties>
</file>